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4.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5.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7.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94" r:id="rId2"/>
    <p:sldMasterId id="2147484138" r:id="rId3"/>
    <p:sldMasterId id="2147484195" r:id="rId4"/>
    <p:sldMasterId id="2147484213" r:id="rId5"/>
    <p:sldMasterId id="2147484231" r:id="rId6"/>
    <p:sldMasterId id="2147484249" r:id="rId7"/>
    <p:sldMasterId id="2147484267" r:id="rId8"/>
    <p:sldMasterId id="2147484285" r:id="rId9"/>
    <p:sldMasterId id="2147484303" r:id="rId10"/>
    <p:sldMasterId id="2147484321" r:id="rId11"/>
    <p:sldMasterId id="2147484339" r:id="rId12"/>
    <p:sldMasterId id="2147484357" r:id="rId13"/>
    <p:sldMasterId id="2147484375" r:id="rId14"/>
    <p:sldMasterId id="2147484393" r:id="rId15"/>
    <p:sldMasterId id="2147484411" r:id="rId16"/>
    <p:sldMasterId id="2147484429" r:id="rId17"/>
    <p:sldMasterId id="2147484447" r:id="rId18"/>
  </p:sldMasterIdLst>
  <p:notesMasterIdLst>
    <p:notesMasterId r:id="rId62"/>
  </p:notesMasterIdLst>
  <p:sldIdLst>
    <p:sldId id="256" r:id="rId19"/>
    <p:sldId id="257" r:id="rId20"/>
    <p:sldId id="258" r:id="rId21"/>
    <p:sldId id="259" r:id="rId22"/>
    <p:sldId id="312" r:id="rId23"/>
    <p:sldId id="314" r:id="rId24"/>
    <p:sldId id="265" r:id="rId25"/>
    <p:sldId id="266" r:id="rId26"/>
    <p:sldId id="267" r:id="rId27"/>
    <p:sldId id="263"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92" r:id="rId43"/>
    <p:sldId id="293" r:id="rId44"/>
    <p:sldId id="294" r:id="rId45"/>
    <p:sldId id="295" r:id="rId46"/>
    <p:sldId id="296" r:id="rId47"/>
    <p:sldId id="297" r:id="rId48"/>
    <p:sldId id="298" r:id="rId49"/>
    <p:sldId id="299" r:id="rId50"/>
    <p:sldId id="300" r:id="rId51"/>
    <p:sldId id="301" r:id="rId52"/>
    <p:sldId id="303" r:id="rId53"/>
    <p:sldId id="304" r:id="rId54"/>
    <p:sldId id="302" r:id="rId55"/>
    <p:sldId id="305" r:id="rId56"/>
    <p:sldId id="306" r:id="rId57"/>
    <p:sldId id="309" r:id="rId58"/>
    <p:sldId id="310" r:id="rId59"/>
    <p:sldId id="291" r:id="rId60"/>
    <p:sldId id="31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8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s>
</file>

<file path=ppt/diagrams/_rels/data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hyperlink" Target="https://github.com/Sion719/IBM-Data-Science/blob/main/Course-10-Capstone-Project/labs-jupyter-spacex-Data%20wrangling.ipynb" TargetMode="External"/><Relationship Id="rId5" Type="http://schemas.openxmlformats.org/officeDocument/2006/relationships/image" Target="../media/image16.svg"/><Relationship Id="rId4" Type="http://schemas.openxmlformats.org/officeDocument/2006/relationships/image" Target="../media/image15.png"/></Relationships>
</file>

<file path=ppt/diagrams/_rels/data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hyperlink" Target="https://github.com/Sion719/IBM-Data-Science/blob/main/Course-10-Capstone-Project/jupyter-labs-eda-sql-coursera_sqllite.ipynb" TargetMode="Externa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diagrams/_rels/data7.xml.rels><?xml version="1.0" encoding="UTF-8" standalone="yes"?>
<Relationships xmlns="http://schemas.openxmlformats.org/package/2006/relationships"><Relationship Id="rId1" Type="http://schemas.openxmlformats.org/officeDocument/2006/relationships/hyperlink" Target="https://github.com/Sion719/IBM-Data-Science/blob/main/Course-10-Capstone-Project/SpaceX_Machine%20Learning%20Prediction_Part_5.ipynb"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5" Type="http://schemas.openxmlformats.org/officeDocument/2006/relationships/hyperlink" Target="https://github.com/Sion719/IBM-Data-Science/blob/main/Course-10-Capstone-Project/labs-jupyter-spacex-Data%20wrangling.ipynb" TargetMode="External"/><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hyperlink" Target="https://github.com/Sion719/IBM-Data-Science/blob/main/Course-10-Capstone-Project/jupyter-labs-eda-sql-coursera_sqllite.ipynb"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7.xml.rels><?xml version="1.0" encoding="UTF-8" standalone="yes"?>
<Relationships xmlns="http://schemas.openxmlformats.org/package/2006/relationships"><Relationship Id="rId1" Type="http://schemas.openxmlformats.org/officeDocument/2006/relationships/hyperlink" Target="https://github.com/Sion719/IBM-Data-Science/blob/main/Course-10-Capstone-Project/SpaceX_Machine%20Learning%20Prediction_Part_5.ipynb"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CBF9C-F586-47B3-9762-1644536FF9FA}"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409AB3E5-EBAA-45BA-B894-18366F3A1D68}">
      <dgm:prSet/>
      <dgm:spPr/>
      <dgm:t>
        <a:bodyPr/>
        <a:lstStyle/>
        <a:p>
          <a:r>
            <a:rPr lang="en-GB"/>
            <a:t>Executive Summary</a:t>
          </a:r>
          <a:endParaRPr lang="en-US"/>
        </a:p>
      </dgm:t>
    </dgm:pt>
    <dgm:pt modelId="{149B66FA-5BDC-4375-8C0F-76D8474665B1}" type="parTrans" cxnId="{664F9673-EA7E-424E-BC7D-B7BD0368F432}">
      <dgm:prSet/>
      <dgm:spPr/>
      <dgm:t>
        <a:bodyPr/>
        <a:lstStyle/>
        <a:p>
          <a:endParaRPr lang="en-US"/>
        </a:p>
      </dgm:t>
    </dgm:pt>
    <dgm:pt modelId="{DDF2AA1F-FD7D-4574-A2DE-BC16C2753C50}" type="sibTrans" cxnId="{664F9673-EA7E-424E-BC7D-B7BD0368F432}">
      <dgm:prSet/>
      <dgm:spPr/>
      <dgm:t>
        <a:bodyPr/>
        <a:lstStyle/>
        <a:p>
          <a:endParaRPr lang="en-US"/>
        </a:p>
      </dgm:t>
    </dgm:pt>
    <dgm:pt modelId="{76E0A542-C36B-4BD2-A23F-16163DE7C4E2}">
      <dgm:prSet/>
      <dgm:spPr/>
      <dgm:t>
        <a:bodyPr/>
        <a:lstStyle/>
        <a:p>
          <a:r>
            <a:rPr lang="en-GB"/>
            <a:t>Introduction</a:t>
          </a:r>
          <a:endParaRPr lang="en-US"/>
        </a:p>
      </dgm:t>
    </dgm:pt>
    <dgm:pt modelId="{C35A71FC-04D2-4890-9450-661867471FFA}" type="parTrans" cxnId="{4610B07A-993B-4187-BF8D-C1262AB0D03A}">
      <dgm:prSet/>
      <dgm:spPr/>
      <dgm:t>
        <a:bodyPr/>
        <a:lstStyle/>
        <a:p>
          <a:endParaRPr lang="en-US"/>
        </a:p>
      </dgm:t>
    </dgm:pt>
    <dgm:pt modelId="{F8056A00-6AA3-4F33-ACB7-42152D4A5F9D}" type="sibTrans" cxnId="{4610B07A-993B-4187-BF8D-C1262AB0D03A}">
      <dgm:prSet/>
      <dgm:spPr/>
      <dgm:t>
        <a:bodyPr/>
        <a:lstStyle/>
        <a:p>
          <a:endParaRPr lang="en-US"/>
        </a:p>
      </dgm:t>
    </dgm:pt>
    <dgm:pt modelId="{E50C1920-4168-46DB-A5A7-F4FD181A041E}">
      <dgm:prSet/>
      <dgm:spPr/>
      <dgm:t>
        <a:bodyPr/>
        <a:lstStyle/>
        <a:p>
          <a:r>
            <a:rPr lang="en-GB"/>
            <a:t>Methodology</a:t>
          </a:r>
          <a:endParaRPr lang="en-US"/>
        </a:p>
      </dgm:t>
    </dgm:pt>
    <dgm:pt modelId="{413DCA48-828E-41CC-BDE3-ECA5068A9C5F}" type="parTrans" cxnId="{2665113D-603D-4E97-B995-1D90C768AD91}">
      <dgm:prSet/>
      <dgm:spPr/>
      <dgm:t>
        <a:bodyPr/>
        <a:lstStyle/>
        <a:p>
          <a:endParaRPr lang="en-US"/>
        </a:p>
      </dgm:t>
    </dgm:pt>
    <dgm:pt modelId="{9D0393CA-CAD3-4799-A6D2-C47184E7F479}" type="sibTrans" cxnId="{2665113D-603D-4E97-B995-1D90C768AD91}">
      <dgm:prSet/>
      <dgm:spPr/>
      <dgm:t>
        <a:bodyPr/>
        <a:lstStyle/>
        <a:p>
          <a:endParaRPr lang="en-US"/>
        </a:p>
      </dgm:t>
    </dgm:pt>
    <dgm:pt modelId="{43E8711C-453B-47D1-B2AA-9592DF03DC58}">
      <dgm:prSet/>
      <dgm:spPr/>
      <dgm:t>
        <a:bodyPr/>
        <a:lstStyle/>
        <a:p>
          <a:r>
            <a:rPr lang="en-GB"/>
            <a:t>Results</a:t>
          </a:r>
          <a:endParaRPr lang="en-US"/>
        </a:p>
      </dgm:t>
    </dgm:pt>
    <dgm:pt modelId="{345E5E1B-C098-4004-823C-E361C00BBF31}" type="parTrans" cxnId="{6558498C-0622-4FFC-9199-ABDAB4C7C88C}">
      <dgm:prSet/>
      <dgm:spPr/>
      <dgm:t>
        <a:bodyPr/>
        <a:lstStyle/>
        <a:p>
          <a:endParaRPr lang="en-US"/>
        </a:p>
      </dgm:t>
    </dgm:pt>
    <dgm:pt modelId="{6F8C3F95-2417-43FF-AB0B-D9205B3B5C4B}" type="sibTrans" cxnId="{6558498C-0622-4FFC-9199-ABDAB4C7C88C}">
      <dgm:prSet/>
      <dgm:spPr/>
      <dgm:t>
        <a:bodyPr/>
        <a:lstStyle/>
        <a:p>
          <a:endParaRPr lang="en-US"/>
        </a:p>
      </dgm:t>
    </dgm:pt>
    <dgm:pt modelId="{1A9D8516-E63B-45CD-AAA5-D2D74A3CEB34}">
      <dgm:prSet/>
      <dgm:spPr/>
      <dgm:t>
        <a:bodyPr/>
        <a:lstStyle/>
        <a:p>
          <a:r>
            <a:rPr lang="en-GB"/>
            <a:t>Conclusion</a:t>
          </a:r>
          <a:endParaRPr lang="en-US"/>
        </a:p>
      </dgm:t>
    </dgm:pt>
    <dgm:pt modelId="{BB8DFD2D-A8FF-41A6-A454-6B2BDD86D2E2}" type="parTrans" cxnId="{4BD8CA7D-201B-42FF-9572-E376328A3FBE}">
      <dgm:prSet/>
      <dgm:spPr/>
      <dgm:t>
        <a:bodyPr/>
        <a:lstStyle/>
        <a:p>
          <a:endParaRPr lang="en-US"/>
        </a:p>
      </dgm:t>
    </dgm:pt>
    <dgm:pt modelId="{8A35D37C-C7D6-4527-8652-A359CCEFB183}" type="sibTrans" cxnId="{4BD8CA7D-201B-42FF-9572-E376328A3FBE}">
      <dgm:prSet/>
      <dgm:spPr/>
      <dgm:t>
        <a:bodyPr/>
        <a:lstStyle/>
        <a:p>
          <a:endParaRPr lang="en-US"/>
        </a:p>
      </dgm:t>
    </dgm:pt>
    <dgm:pt modelId="{99AB16A2-4C16-41D2-997D-C2514FF36800}">
      <dgm:prSet/>
      <dgm:spPr/>
      <dgm:t>
        <a:bodyPr/>
        <a:lstStyle/>
        <a:p>
          <a:endParaRPr lang="en-US" dirty="0"/>
        </a:p>
      </dgm:t>
    </dgm:pt>
    <dgm:pt modelId="{4232330F-8094-46B1-B9F8-D5CFAB35DB58}" type="parTrans" cxnId="{59A342A6-BDCF-4497-B295-0BCF1A2627DF}">
      <dgm:prSet/>
      <dgm:spPr/>
      <dgm:t>
        <a:bodyPr/>
        <a:lstStyle/>
        <a:p>
          <a:endParaRPr lang="en-US"/>
        </a:p>
      </dgm:t>
    </dgm:pt>
    <dgm:pt modelId="{C4E7E0C6-1A6C-4DF8-A9E7-1D116F05BC2C}" type="sibTrans" cxnId="{59A342A6-BDCF-4497-B295-0BCF1A2627DF}">
      <dgm:prSet/>
      <dgm:spPr/>
      <dgm:t>
        <a:bodyPr/>
        <a:lstStyle/>
        <a:p>
          <a:endParaRPr lang="en-US"/>
        </a:p>
      </dgm:t>
    </dgm:pt>
    <dgm:pt modelId="{CD3E2895-9E5E-4832-8BCE-3897F220B4B9}" type="pres">
      <dgm:prSet presAssocID="{8ABCBF9C-F586-47B3-9762-1644536FF9FA}" presName="outerComposite" presStyleCnt="0">
        <dgm:presLayoutVars>
          <dgm:chMax val="5"/>
          <dgm:dir/>
          <dgm:resizeHandles val="exact"/>
        </dgm:presLayoutVars>
      </dgm:prSet>
      <dgm:spPr/>
    </dgm:pt>
    <dgm:pt modelId="{73828FFB-91CF-4E33-8499-E53A440CC037}" type="pres">
      <dgm:prSet presAssocID="{8ABCBF9C-F586-47B3-9762-1644536FF9FA}" presName="dummyMaxCanvas" presStyleCnt="0">
        <dgm:presLayoutVars/>
      </dgm:prSet>
      <dgm:spPr/>
    </dgm:pt>
    <dgm:pt modelId="{CC1900A4-1116-4033-B36F-8741A29D5B4D}" type="pres">
      <dgm:prSet presAssocID="{8ABCBF9C-F586-47B3-9762-1644536FF9FA}" presName="FiveNodes_1" presStyleLbl="node1" presStyleIdx="0" presStyleCnt="5">
        <dgm:presLayoutVars>
          <dgm:bulletEnabled val="1"/>
        </dgm:presLayoutVars>
      </dgm:prSet>
      <dgm:spPr/>
    </dgm:pt>
    <dgm:pt modelId="{A867B07E-747B-4D6B-8D7B-D2EC864592D4}" type="pres">
      <dgm:prSet presAssocID="{8ABCBF9C-F586-47B3-9762-1644536FF9FA}" presName="FiveNodes_2" presStyleLbl="node1" presStyleIdx="1" presStyleCnt="5">
        <dgm:presLayoutVars>
          <dgm:bulletEnabled val="1"/>
        </dgm:presLayoutVars>
      </dgm:prSet>
      <dgm:spPr/>
    </dgm:pt>
    <dgm:pt modelId="{8D02D3A8-D84F-4145-8A8B-C521224CFA52}" type="pres">
      <dgm:prSet presAssocID="{8ABCBF9C-F586-47B3-9762-1644536FF9FA}" presName="FiveNodes_3" presStyleLbl="node1" presStyleIdx="2" presStyleCnt="5">
        <dgm:presLayoutVars>
          <dgm:bulletEnabled val="1"/>
        </dgm:presLayoutVars>
      </dgm:prSet>
      <dgm:spPr/>
    </dgm:pt>
    <dgm:pt modelId="{612F91EF-C64F-4F5C-BC7E-1FB8743ECF07}" type="pres">
      <dgm:prSet presAssocID="{8ABCBF9C-F586-47B3-9762-1644536FF9FA}" presName="FiveNodes_4" presStyleLbl="node1" presStyleIdx="3" presStyleCnt="5">
        <dgm:presLayoutVars>
          <dgm:bulletEnabled val="1"/>
        </dgm:presLayoutVars>
      </dgm:prSet>
      <dgm:spPr/>
    </dgm:pt>
    <dgm:pt modelId="{CC47A242-0D1C-45E9-96D3-0BA97CC71998}" type="pres">
      <dgm:prSet presAssocID="{8ABCBF9C-F586-47B3-9762-1644536FF9FA}" presName="FiveNodes_5" presStyleLbl="node1" presStyleIdx="4" presStyleCnt="5">
        <dgm:presLayoutVars>
          <dgm:bulletEnabled val="1"/>
        </dgm:presLayoutVars>
      </dgm:prSet>
      <dgm:spPr/>
    </dgm:pt>
    <dgm:pt modelId="{BFC77B68-465B-4779-8212-BE03C181666A}" type="pres">
      <dgm:prSet presAssocID="{8ABCBF9C-F586-47B3-9762-1644536FF9FA}" presName="FiveConn_1-2" presStyleLbl="fgAccFollowNode1" presStyleIdx="0" presStyleCnt="4">
        <dgm:presLayoutVars>
          <dgm:bulletEnabled val="1"/>
        </dgm:presLayoutVars>
      </dgm:prSet>
      <dgm:spPr/>
    </dgm:pt>
    <dgm:pt modelId="{A3C933F5-B65A-44EC-936B-54B9E63FC981}" type="pres">
      <dgm:prSet presAssocID="{8ABCBF9C-F586-47B3-9762-1644536FF9FA}" presName="FiveConn_2-3" presStyleLbl="fgAccFollowNode1" presStyleIdx="1" presStyleCnt="4">
        <dgm:presLayoutVars>
          <dgm:bulletEnabled val="1"/>
        </dgm:presLayoutVars>
      </dgm:prSet>
      <dgm:spPr/>
    </dgm:pt>
    <dgm:pt modelId="{7350DD60-9ED3-480B-9148-E701445860FB}" type="pres">
      <dgm:prSet presAssocID="{8ABCBF9C-F586-47B3-9762-1644536FF9FA}" presName="FiveConn_3-4" presStyleLbl="fgAccFollowNode1" presStyleIdx="2" presStyleCnt="4">
        <dgm:presLayoutVars>
          <dgm:bulletEnabled val="1"/>
        </dgm:presLayoutVars>
      </dgm:prSet>
      <dgm:spPr/>
    </dgm:pt>
    <dgm:pt modelId="{E5D15412-F6BE-44ED-8262-0D7E6844DE50}" type="pres">
      <dgm:prSet presAssocID="{8ABCBF9C-F586-47B3-9762-1644536FF9FA}" presName="FiveConn_4-5" presStyleLbl="fgAccFollowNode1" presStyleIdx="3" presStyleCnt="4">
        <dgm:presLayoutVars>
          <dgm:bulletEnabled val="1"/>
        </dgm:presLayoutVars>
      </dgm:prSet>
      <dgm:spPr/>
    </dgm:pt>
    <dgm:pt modelId="{39BA9409-C603-4DEF-8C5A-7A9CC40DEF98}" type="pres">
      <dgm:prSet presAssocID="{8ABCBF9C-F586-47B3-9762-1644536FF9FA}" presName="FiveNodes_1_text" presStyleLbl="node1" presStyleIdx="4" presStyleCnt="5">
        <dgm:presLayoutVars>
          <dgm:bulletEnabled val="1"/>
        </dgm:presLayoutVars>
      </dgm:prSet>
      <dgm:spPr/>
    </dgm:pt>
    <dgm:pt modelId="{ABD61F4F-CBFF-4914-BD4B-67215DF28F6F}" type="pres">
      <dgm:prSet presAssocID="{8ABCBF9C-F586-47B3-9762-1644536FF9FA}" presName="FiveNodes_2_text" presStyleLbl="node1" presStyleIdx="4" presStyleCnt="5">
        <dgm:presLayoutVars>
          <dgm:bulletEnabled val="1"/>
        </dgm:presLayoutVars>
      </dgm:prSet>
      <dgm:spPr/>
    </dgm:pt>
    <dgm:pt modelId="{286B5761-61BF-41AF-A198-B3A2A7B4D61F}" type="pres">
      <dgm:prSet presAssocID="{8ABCBF9C-F586-47B3-9762-1644536FF9FA}" presName="FiveNodes_3_text" presStyleLbl="node1" presStyleIdx="4" presStyleCnt="5">
        <dgm:presLayoutVars>
          <dgm:bulletEnabled val="1"/>
        </dgm:presLayoutVars>
      </dgm:prSet>
      <dgm:spPr/>
    </dgm:pt>
    <dgm:pt modelId="{7265DC4A-31DD-4F15-B58D-6A4013CFAD46}" type="pres">
      <dgm:prSet presAssocID="{8ABCBF9C-F586-47B3-9762-1644536FF9FA}" presName="FiveNodes_4_text" presStyleLbl="node1" presStyleIdx="4" presStyleCnt="5">
        <dgm:presLayoutVars>
          <dgm:bulletEnabled val="1"/>
        </dgm:presLayoutVars>
      </dgm:prSet>
      <dgm:spPr/>
    </dgm:pt>
    <dgm:pt modelId="{41EF4B90-1C0D-4C9E-9899-C85C410D720E}" type="pres">
      <dgm:prSet presAssocID="{8ABCBF9C-F586-47B3-9762-1644536FF9FA}" presName="FiveNodes_5_text" presStyleLbl="node1" presStyleIdx="4" presStyleCnt="5">
        <dgm:presLayoutVars>
          <dgm:bulletEnabled val="1"/>
        </dgm:presLayoutVars>
      </dgm:prSet>
      <dgm:spPr/>
    </dgm:pt>
  </dgm:ptLst>
  <dgm:cxnLst>
    <dgm:cxn modelId="{57461C01-29ED-466C-BCA5-99B67765D3C4}" type="presOf" srcId="{1A9D8516-E63B-45CD-AAA5-D2D74A3CEB34}" destId="{41EF4B90-1C0D-4C9E-9899-C85C410D720E}" srcOrd="1" destOrd="0" presId="urn:microsoft.com/office/officeart/2005/8/layout/vProcess5"/>
    <dgm:cxn modelId="{AAE05E01-E080-4639-A357-97B22BF7D3EC}" type="presOf" srcId="{43E8711C-453B-47D1-B2AA-9592DF03DC58}" destId="{7265DC4A-31DD-4F15-B58D-6A4013CFAD46}" srcOrd="1" destOrd="0" presId="urn:microsoft.com/office/officeart/2005/8/layout/vProcess5"/>
    <dgm:cxn modelId="{C476EA11-99F6-489D-8B7A-CB584971354F}" type="presOf" srcId="{F8056A00-6AA3-4F33-ACB7-42152D4A5F9D}" destId="{A3C933F5-B65A-44EC-936B-54B9E63FC981}" srcOrd="0" destOrd="0" presId="urn:microsoft.com/office/officeart/2005/8/layout/vProcess5"/>
    <dgm:cxn modelId="{3F6EF612-14F9-4E49-99B5-41BAFDB53E92}" type="presOf" srcId="{409AB3E5-EBAA-45BA-B894-18366F3A1D68}" destId="{39BA9409-C603-4DEF-8C5A-7A9CC40DEF98}" srcOrd="1" destOrd="0" presId="urn:microsoft.com/office/officeart/2005/8/layout/vProcess5"/>
    <dgm:cxn modelId="{C061251D-1F77-49DD-8BB5-7429FFCC5CFE}" type="presOf" srcId="{76E0A542-C36B-4BD2-A23F-16163DE7C4E2}" destId="{ABD61F4F-CBFF-4914-BD4B-67215DF28F6F}" srcOrd="1" destOrd="0" presId="urn:microsoft.com/office/officeart/2005/8/layout/vProcess5"/>
    <dgm:cxn modelId="{19D80320-0298-43BC-A816-A3409A26B3D2}" type="presOf" srcId="{E50C1920-4168-46DB-A5A7-F4FD181A041E}" destId="{286B5761-61BF-41AF-A198-B3A2A7B4D61F}" srcOrd="1" destOrd="0" presId="urn:microsoft.com/office/officeart/2005/8/layout/vProcess5"/>
    <dgm:cxn modelId="{7D039C2A-EBBD-4396-8085-6FC36093312E}" type="presOf" srcId="{6F8C3F95-2417-43FF-AB0B-D9205B3B5C4B}" destId="{E5D15412-F6BE-44ED-8262-0D7E6844DE50}" srcOrd="0" destOrd="0" presId="urn:microsoft.com/office/officeart/2005/8/layout/vProcess5"/>
    <dgm:cxn modelId="{5C6BEB35-913C-433A-9BB9-B7637A5307C6}" type="presOf" srcId="{43E8711C-453B-47D1-B2AA-9592DF03DC58}" destId="{612F91EF-C64F-4F5C-BC7E-1FB8743ECF07}" srcOrd="0" destOrd="0" presId="urn:microsoft.com/office/officeart/2005/8/layout/vProcess5"/>
    <dgm:cxn modelId="{B85AA438-8D13-4FC6-BB61-A0D493EF00BF}" type="presOf" srcId="{E50C1920-4168-46DB-A5A7-F4FD181A041E}" destId="{8D02D3A8-D84F-4145-8A8B-C521224CFA52}" srcOrd="0" destOrd="0" presId="urn:microsoft.com/office/officeart/2005/8/layout/vProcess5"/>
    <dgm:cxn modelId="{2665113D-603D-4E97-B995-1D90C768AD91}" srcId="{8ABCBF9C-F586-47B3-9762-1644536FF9FA}" destId="{E50C1920-4168-46DB-A5A7-F4FD181A041E}" srcOrd="2" destOrd="0" parTransId="{413DCA48-828E-41CC-BDE3-ECA5068A9C5F}" sibTransId="{9D0393CA-CAD3-4799-A6D2-C47184E7F479}"/>
    <dgm:cxn modelId="{A405125C-739F-4D16-95C0-9D14398C5BCB}" type="presOf" srcId="{76E0A542-C36B-4BD2-A23F-16163DE7C4E2}" destId="{A867B07E-747B-4D6B-8D7B-D2EC864592D4}" srcOrd="0" destOrd="0" presId="urn:microsoft.com/office/officeart/2005/8/layout/vProcess5"/>
    <dgm:cxn modelId="{664F9673-EA7E-424E-BC7D-B7BD0368F432}" srcId="{8ABCBF9C-F586-47B3-9762-1644536FF9FA}" destId="{409AB3E5-EBAA-45BA-B894-18366F3A1D68}" srcOrd="0" destOrd="0" parTransId="{149B66FA-5BDC-4375-8C0F-76D8474665B1}" sibTransId="{DDF2AA1F-FD7D-4574-A2DE-BC16C2753C50}"/>
    <dgm:cxn modelId="{4610B07A-993B-4187-BF8D-C1262AB0D03A}" srcId="{8ABCBF9C-F586-47B3-9762-1644536FF9FA}" destId="{76E0A542-C36B-4BD2-A23F-16163DE7C4E2}" srcOrd="1" destOrd="0" parTransId="{C35A71FC-04D2-4890-9450-661867471FFA}" sibTransId="{F8056A00-6AA3-4F33-ACB7-42152D4A5F9D}"/>
    <dgm:cxn modelId="{4BD8CA7D-201B-42FF-9572-E376328A3FBE}" srcId="{8ABCBF9C-F586-47B3-9762-1644536FF9FA}" destId="{1A9D8516-E63B-45CD-AAA5-D2D74A3CEB34}" srcOrd="4" destOrd="0" parTransId="{BB8DFD2D-A8FF-41A6-A454-6B2BDD86D2E2}" sibTransId="{8A35D37C-C7D6-4527-8652-A359CCEFB183}"/>
    <dgm:cxn modelId="{6558498C-0622-4FFC-9199-ABDAB4C7C88C}" srcId="{8ABCBF9C-F586-47B3-9762-1644536FF9FA}" destId="{43E8711C-453B-47D1-B2AA-9592DF03DC58}" srcOrd="3" destOrd="0" parTransId="{345E5E1B-C098-4004-823C-E361C00BBF31}" sibTransId="{6F8C3F95-2417-43FF-AB0B-D9205B3B5C4B}"/>
    <dgm:cxn modelId="{7197C290-1BAA-4339-AE61-EAAF065C2604}" type="presOf" srcId="{409AB3E5-EBAA-45BA-B894-18366F3A1D68}" destId="{CC1900A4-1116-4033-B36F-8741A29D5B4D}" srcOrd="0" destOrd="0" presId="urn:microsoft.com/office/officeart/2005/8/layout/vProcess5"/>
    <dgm:cxn modelId="{35F42196-0FD3-4F88-B4BD-D47CB9B3B211}" type="presOf" srcId="{8ABCBF9C-F586-47B3-9762-1644536FF9FA}" destId="{CD3E2895-9E5E-4832-8BCE-3897F220B4B9}" srcOrd="0" destOrd="0" presId="urn:microsoft.com/office/officeart/2005/8/layout/vProcess5"/>
    <dgm:cxn modelId="{59A342A6-BDCF-4497-B295-0BCF1A2627DF}" srcId="{8ABCBF9C-F586-47B3-9762-1644536FF9FA}" destId="{99AB16A2-4C16-41D2-997D-C2514FF36800}" srcOrd="5" destOrd="0" parTransId="{4232330F-8094-46B1-B9F8-D5CFAB35DB58}" sibTransId="{C4E7E0C6-1A6C-4DF8-A9E7-1D116F05BC2C}"/>
    <dgm:cxn modelId="{F5ACB4A7-1912-44BF-9F55-E923CD6346E3}" type="presOf" srcId="{9D0393CA-CAD3-4799-A6D2-C47184E7F479}" destId="{7350DD60-9ED3-480B-9148-E701445860FB}" srcOrd="0" destOrd="0" presId="urn:microsoft.com/office/officeart/2005/8/layout/vProcess5"/>
    <dgm:cxn modelId="{A43F06BD-8BAC-45CF-AD9E-64FB822BA783}" type="presOf" srcId="{1A9D8516-E63B-45CD-AAA5-D2D74A3CEB34}" destId="{CC47A242-0D1C-45E9-96D3-0BA97CC71998}" srcOrd="0" destOrd="0" presId="urn:microsoft.com/office/officeart/2005/8/layout/vProcess5"/>
    <dgm:cxn modelId="{36BC1AE9-9281-4DF9-85D8-24DDAF24CB75}" type="presOf" srcId="{DDF2AA1F-FD7D-4574-A2DE-BC16C2753C50}" destId="{BFC77B68-465B-4779-8212-BE03C181666A}" srcOrd="0" destOrd="0" presId="urn:microsoft.com/office/officeart/2005/8/layout/vProcess5"/>
    <dgm:cxn modelId="{70D853D2-C2CF-42B3-8101-8AC6DACA0781}" type="presParOf" srcId="{CD3E2895-9E5E-4832-8BCE-3897F220B4B9}" destId="{73828FFB-91CF-4E33-8499-E53A440CC037}" srcOrd="0" destOrd="0" presId="urn:microsoft.com/office/officeart/2005/8/layout/vProcess5"/>
    <dgm:cxn modelId="{94038AE6-82E7-4BD7-B1EC-EB43F08F31A7}" type="presParOf" srcId="{CD3E2895-9E5E-4832-8BCE-3897F220B4B9}" destId="{CC1900A4-1116-4033-B36F-8741A29D5B4D}" srcOrd="1" destOrd="0" presId="urn:microsoft.com/office/officeart/2005/8/layout/vProcess5"/>
    <dgm:cxn modelId="{E157AB80-73E2-4EA7-862C-194D1D4E29FB}" type="presParOf" srcId="{CD3E2895-9E5E-4832-8BCE-3897F220B4B9}" destId="{A867B07E-747B-4D6B-8D7B-D2EC864592D4}" srcOrd="2" destOrd="0" presId="urn:microsoft.com/office/officeart/2005/8/layout/vProcess5"/>
    <dgm:cxn modelId="{2F2D27D9-AB22-4E38-97EA-CAD7E38D9FBD}" type="presParOf" srcId="{CD3E2895-9E5E-4832-8BCE-3897F220B4B9}" destId="{8D02D3A8-D84F-4145-8A8B-C521224CFA52}" srcOrd="3" destOrd="0" presId="urn:microsoft.com/office/officeart/2005/8/layout/vProcess5"/>
    <dgm:cxn modelId="{E437BD06-095E-42DE-9449-ABD1E6286E86}" type="presParOf" srcId="{CD3E2895-9E5E-4832-8BCE-3897F220B4B9}" destId="{612F91EF-C64F-4F5C-BC7E-1FB8743ECF07}" srcOrd="4" destOrd="0" presId="urn:microsoft.com/office/officeart/2005/8/layout/vProcess5"/>
    <dgm:cxn modelId="{704D28F7-3B8B-4F77-BCBB-F14B2AE5166E}" type="presParOf" srcId="{CD3E2895-9E5E-4832-8BCE-3897F220B4B9}" destId="{CC47A242-0D1C-45E9-96D3-0BA97CC71998}" srcOrd="5" destOrd="0" presId="urn:microsoft.com/office/officeart/2005/8/layout/vProcess5"/>
    <dgm:cxn modelId="{C15477E7-F388-4A1D-A526-D3D4B77EF72F}" type="presParOf" srcId="{CD3E2895-9E5E-4832-8BCE-3897F220B4B9}" destId="{BFC77B68-465B-4779-8212-BE03C181666A}" srcOrd="6" destOrd="0" presId="urn:microsoft.com/office/officeart/2005/8/layout/vProcess5"/>
    <dgm:cxn modelId="{EDA66FBD-AE1B-44D6-B526-8220BAA277EB}" type="presParOf" srcId="{CD3E2895-9E5E-4832-8BCE-3897F220B4B9}" destId="{A3C933F5-B65A-44EC-936B-54B9E63FC981}" srcOrd="7" destOrd="0" presId="urn:microsoft.com/office/officeart/2005/8/layout/vProcess5"/>
    <dgm:cxn modelId="{448D8300-0396-4DCF-A3BC-C5D406909733}" type="presParOf" srcId="{CD3E2895-9E5E-4832-8BCE-3897F220B4B9}" destId="{7350DD60-9ED3-480B-9148-E701445860FB}" srcOrd="8" destOrd="0" presId="urn:microsoft.com/office/officeart/2005/8/layout/vProcess5"/>
    <dgm:cxn modelId="{628EC6AB-7CEF-4432-B9B2-B62F61147F44}" type="presParOf" srcId="{CD3E2895-9E5E-4832-8BCE-3897F220B4B9}" destId="{E5D15412-F6BE-44ED-8262-0D7E6844DE50}" srcOrd="9" destOrd="0" presId="urn:microsoft.com/office/officeart/2005/8/layout/vProcess5"/>
    <dgm:cxn modelId="{3B551740-1E73-4918-8ED1-9BBB9D4F0FA1}" type="presParOf" srcId="{CD3E2895-9E5E-4832-8BCE-3897F220B4B9}" destId="{39BA9409-C603-4DEF-8C5A-7A9CC40DEF98}" srcOrd="10" destOrd="0" presId="urn:microsoft.com/office/officeart/2005/8/layout/vProcess5"/>
    <dgm:cxn modelId="{93A77B3E-591D-4CB3-9753-0C9982EB4CF1}" type="presParOf" srcId="{CD3E2895-9E5E-4832-8BCE-3897F220B4B9}" destId="{ABD61F4F-CBFF-4914-BD4B-67215DF28F6F}" srcOrd="11" destOrd="0" presId="urn:microsoft.com/office/officeart/2005/8/layout/vProcess5"/>
    <dgm:cxn modelId="{D82FD9B9-6A0C-4F81-AECB-ADBA7F6F4785}" type="presParOf" srcId="{CD3E2895-9E5E-4832-8BCE-3897F220B4B9}" destId="{286B5761-61BF-41AF-A198-B3A2A7B4D61F}" srcOrd="12" destOrd="0" presId="urn:microsoft.com/office/officeart/2005/8/layout/vProcess5"/>
    <dgm:cxn modelId="{E8992C41-3D99-4AA2-995D-2A900D6024A9}" type="presParOf" srcId="{CD3E2895-9E5E-4832-8BCE-3897F220B4B9}" destId="{7265DC4A-31DD-4F15-B58D-6A4013CFAD46}" srcOrd="13" destOrd="0" presId="urn:microsoft.com/office/officeart/2005/8/layout/vProcess5"/>
    <dgm:cxn modelId="{E85B2525-3D3B-41D9-94D0-24CE8D746FBF}" type="presParOf" srcId="{CD3E2895-9E5E-4832-8BCE-3897F220B4B9}" destId="{41EF4B90-1C0D-4C9E-9899-C85C410D720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3A21A6-D5B5-4638-9086-635B00E16C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176844E-508C-403C-B24C-DB2544ECB515}">
      <dgm:prSet/>
      <dgm:spPr/>
      <dgm:t>
        <a:bodyPr/>
        <a:lstStyle/>
        <a:p>
          <a:r>
            <a:rPr lang="en-GB"/>
            <a:t>Data collection and visualisation steps:</a:t>
          </a:r>
          <a:endParaRPr lang="en-US"/>
        </a:p>
      </dgm:t>
    </dgm:pt>
    <dgm:pt modelId="{AC05CBA0-6ADC-485C-A07B-1008EFB17AF0}" type="parTrans" cxnId="{52591495-2575-4D67-944C-577BBF7000E8}">
      <dgm:prSet/>
      <dgm:spPr/>
      <dgm:t>
        <a:bodyPr/>
        <a:lstStyle/>
        <a:p>
          <a:endParaRPr lang="en-US"/>
        </a:p>
      </dgm:t>
    </dgm:pt>
    <dgm:pt modelId="{88944545-ECBF-433E-A4EC-D1DEAF198DED}" type="sibTrans" cxnId="{52591495-2575-4D67-944C-577BBF7000E8}">
      <dgm:prSet/>
      <dgm:spPr/>
      <dgm:t>
        <a:bodyPr/>
        <a:lstStyle/>
        <a:p>
          <a:endParaRPr lang="en-US"/>
        </a:p>
      </dgm:t>
    </dgm:pt>
    <dgm:pt modelId="{3F47ACDF-6B80-4F10-8DCC-0571053ED14E}">
      <dgm:prSet/>
      <dgm:spPr/>
      <dgm:t>
        <a:bodyPr/>
        <a:lstStyle/>
        <a:p>
          <a:r>
            <a:rPr lang="en-GB"/>
            <a:t>Collect data from SpaceX API and convert it to a .JSON file</a:t>
          </a:r>
          <a:endParaRPr lang="en-US"/>
        </a:p>
      </dgm:t>
    </dgm:pt>
    <dgm:pt modelId="{DC0C00FF-D3AB-4CB3-968A-117309B91F1B}" type="parTrans" cxnId="{EB76C8FA-122A-462A-ACC7-445665109ECD}">
      <dgm:prSet/>
      <dgm:spPr/>
      <dgm:t>
        <a:bodyPr/>
        <a:lstStyle/>
        <a:p>
          <a:endParaRPr lang="en-US"/>
        </a:p>
      </dgm:t>
    </dgm:pt>
    <dgm:pt modelId="{DCF480E3-A908-44F8-AC9B-6B412ABFF14B}" type="sibTrans" cxnId="{EB76C8FA-122A-462A-ACC7-445665109ECD}">
      <dgm:prSet/>
      <dgm:spPr/>
      <dgm:t>
        <a:bodyPr/>
        <a:lstStyle/>
        <a:p>
          <a:endParaRPr lang="en-US"/>
        </a:p>
      </dgm:t>
    </dgm:pt>
    <dgm:pt modelId="{DC11343F-30CF-4AC3-9BE7-3B8BB5FEF018}">
      <dgm:prSet/>
      <dgm:spPr/>
      <dgm:t>
        <a:bodyPr/>
        <a:lstStyle/>
        <a:p>
          <a:r>
            <a:rPr lang="en-GB"/>
            <a:t>Scrap and filter data to include Falcon 9 data, then assign that data to the dataframe and export it to a .csv file.</a:t>
          </a:r>
          <a:endParaRPr lang="en-US"/>
        </a:p>
      </dgm:t>
    </dgm:pt>
    <dgm:pt modelId="{B5E08900-400A-4D72-A8EE-502F73609F0A}" type="parTrans" cxnId="{1DBEB5A5-3BEC-493B-B75F-54DE9BC7F6AB}">
      <dgm:prSet/>
      <dgm:spPr/>
      <dgm:t>
        <a:bodyPr/>
        <a:lstStyle/>
        <a:p>
          <a:endParaRPr lang="en-US"/>
        </a:p>
      </dgm:t>
    </dgm:pt>
    <dgm:pt modelId="{ECB95367-0097-497E-8AB2-C1D9390D1B1D}" type="sibTrans" cxnId="{1DBEB5A5-3BEC-493B-B75F-54DE9BC7F6AB}">
      <dgm:prSet/>
      <dgm:spPr/>
      <dgm:t>
        <a:bodyPr/>
        <a:lstStyle/>
        <a:p>
          <a:endParaRPr lang="en-US"/>
        </a:p>
      </dgm:t>
    </dgm:pt>
    <dgm:pt modelId="{257917AA-BC9F-4EC1-B2B4-830FDAC113FB}">
      <dgm:prSet/>
      <dgm:spPr/>
      <dgm:t>
        <a:bodyPr/>
        <a:lstStyle/>
        <a:p>
          <a:r>
            <a:rPr lang="en-GB"/>
            <a:t>Plot and visualise the data.</a:t>
          </a:r>
          <a:endParaRPr lang="en-US"/>
        </a:p>
      </dgm:t>
    </dgm:pt>
    <dgm:pt modelId="{603C9000-FBD0-4D2D-BF9B-55BB849028CF}" type="parTrans" cxnId="{49FF75BC-9465-4C11-BCBE-DDD9F88AE15C}">
      <dgm:prSet/>
      <dgm:spPr/>
      <dgm:t>
        <a:bodyPr/>
        <a:lstStyle/>
        <a:p>
          <a:endParaRPr lang="en-US"/>
        </a:p>
      </dgm:t>
    </dgm:pt>
    <dgm:pt modelId="{E167D6BD-D7C9-4D9A-8C32-063E17633550}" type="sibTrans" cxnId="{49FF75BC-9465-4C11-BCBE-DDD9F88AE15C}">
      <dgm:prSet/>
      <dgm:spPr/>
      <dgm:t>
        <a:bodyPr/>
        <a:lstStyle/>
        <a:p>
          <a:endParaRPr lang="en-US"/>
        </a:p>
      </dgm:t>
    </dgm:pt>
    <dgm:pt modelId="{C9EE6F8E-DCD8-419B-B2A9-5B15B3668598}" type="pres">
      <dgm:prSet presAssocID="{C03A21A6-D5B5-4638-9086-635B00E16C55}" presName="vert0" presStyleCnt="0">
        <dgm:presLayoutVars>
          <dgm:dir/>
          <dgm:animOne val="branch"/>
          <dgm:animLvl val="lvl"/>
        </dgm:presLayoutVars>
      </dgm:prSet>
      <dgm:spPr/>
    </dgm:pt>
    <dgm:pt modelId="{5361C8BF-2807-4B3B-9D87-5E87630D8BD1}" type="pres">
      <dgm:prSet presAssocID="{C176844E-508C-403C-B24C-DB2544ECB515}" presName="thickLine" presStyleLbl="alignNode1" presStyleIdx="0" presStyleCnt="1"/>
      <dgm:spPr/>
    </dgm:pt>
    <dgm:pt modelId="{456B5947-8724-4AC3-BFA8-0A28B8E7BF24}" type="pres">
      <dgm:prSet presAssocID="{C176844E-508C-403C-B24C-DB2544ECB515}" presName="horz1" presStyleCnt="0"/>
      <dgm:spPr/>
    </dgm:pt>
    <dgm:pt modelId="{8AAA6D22-CF5A-4B95-A73F-72E329812745}" type="pres">
      <dgm:prSet presAssocID="{C176844E-508C-403C-B24C-DB2544ECB515}" presName="tx1" presStyleLbl="revTx" presStyleIdx="0" presStyleCnt="4"/>
      <dgm:spPr/>
    </dgm:pt>
    <dgm:pt modelId="{7EAAA55F-AC95-4276-AA51-95A67C38A4BA}" type="pres">
      <dgm:prSet presAssocID="{C176844E-508C-403C-B24C-DB2544ECB515}" presName="vert1" presStyleCnt="0"/>
      <dgm:spPr/>
    </dgm:pt>
    <dgm:pt modelId="{BA54F9D7-CCB4-48A1-9058-ECC66EA6EF89}" type="pres">
      <dgm:prSet presAssocID="{3F47ACDF-6B80-4F10-8DCC-0571053ED14E}" presName="vertSpace2a" presStyleCnt="0"/>
      <dgm:spPr/>
    </dgm:pt>
    <dgm:pt modelId="{FD151393-89A5-4935-BDD6-13B025A43056}" type="pres">
      <dgm:prSet presAssocID="{3F47ACDF-6B80-4F10-8DCC-0571053ED14E}" presName="horz2" presStyleCnt="0"/>
      <dgm:spPr/>
    </dgm:pt>
    <dgm:pt modelId="{003F0FE4-EB08-434F-84A4-97E6268911FB}" type="pres">
      <dgm:prSet presAssocID="{3F47ACDF-6B80-4F10-8DCC-0571053ED14E}" presName="horzSpace2" presStyleCnt="0"/>
      <dgm:spPr/>
    </dgm:pt>
    <dgm:pt modelId="{793A3111-CB55-4B55-A5CD-3A2AB209684A}" type="pres">
      <dgm:prSet presAssocID="{3F47ACDF-6B80-4F10-8DCC-0571053ED14E}" presName="tx2" presStyleLbl="revTx" presStyleIdx="1" presStyleCnt="4"/>
      <dgm:spPr/>
    </dgm:pt>
    <dgm:pt modelId="{AB242153-F8CB-4C72-AE3D-3A268AAFEBC6}" type="pres">
      <dgm:prSet presAssocID="{3F47ACDF-6B80-4F10-8DCC-0571053ED14E}" presName="vert2" presStyleCnt="0"/>
      <dgm:spPr/>
    </dgm:pt>
    <dgm:pt modelId="{9FDEBB2A-1C37-4B55-8715-CCC3FB2168E9}" type="pres">
      <dgm:prSet presAssocID="{3F47ACDF-6B80-4F10-8DCC-0571053ED14E}" presName="thinLine2b" presStyleLbl="callout" presStyleIdx="0" presStyleCnt="3"/>
      <dgm:spPr/>
    </dgm:pt>
    <dgm:pt modelId="{DF4E9E1C-BE2F-47A8-B87C-DCEC1C6A0A7E}" type="pres">
      <dgm:prSet presAssocID="{3F47ACDF-6B80-4F10-8DCC-0571053ED14E}" presName="vertSpace2b" presStyleCnt="0"/>
      <dgm:spPr/>
    </dgm:pt>
    <dgm:pt modelId="{93A876D4-BD31-42D6-93D1-4062C3689EB8}" type="pres">
      <dgm:prSet presAssocID="{DC11343F-30CF-4AC3-9BE7-3B8BB5FEF018}" presName="horz2" presStyleCnt="0"/>
      <dgm:spPr/>
    </dgm:pt>
    <dgm:pt modelId="{C769E40D-AC0F-4351-B4BE-8632B43771FE}" type="pres">
      <dgm:prSet presAssocID="{DC11343F-30CF-4AC3-9BE7-3B8BB5FEF018}" presName="horzSpace2" presStyleCnt="0"/>
      <dgm:spPr/>
    </dgm:pt>
    <dgm:pt modelId="{E7FE2ADF-7440-47F7-94D6-FD12D66F1058}" type="pres">
      <dgm:prSet presAssocID="{DC11343F-30CF-4AC3-9BE7-3B8BB5FEF018}" presName="tx2" presStyleLbl="revTx" presStyleIdx="2" presStyleCnt="4"/>
      <dgm:spPr/>
    </dgm:pt>
    <dgm:pt modelId="{E837078F-3602-4985-8A6C-D95BF846455E}" type="pres">
      <dgm:prSet presAssocID="{DC11343F-30CF-4AC3-9BE7-3B8BB5FEF018}" presName="vert2" presStyleCnt="0"/>
      <dgm:spPr/>
    </dgm:pt>
    <dgm:pt modelId="{24F270C5-20D3-4D10-943B-722682A940CD}" type="pres">
      <dgm:prSet presAssocID="{DC11343F-30CF-4AC3-9BE7-3B8BB5FEF018}" presName="thinLine2b" presStyleLbl="callout" presStyleIdx="1" presStyleCnt="3"/>
      <dgm:spPr/>
    </dgm:pt>
    <dgm:pt modelId="{7E7178CC-310D-470B-8D85-091956E5F127}" type="pres">
      <dgm:prSet presAssocID="{DC11343F-30CF-4AC3-9BE7-3B8BB5FEF018}" presName="vertSpace2b" presStyleCnt="0"/>
      <dgm:spPr/>
    </dgm:pt>
    <dgm:pt modelId="{9D06075D-8DC4-48AF-B6C6-F11D0CA6202A}" type="pres">
      <dgm:prSet presAssocID="{257917AA-BC9F-4EC1-B2B4-830FDAC113FB}" presName="horz2" presStyleCnt="0"/>
      <dgm:spPr/>
    </dgm:pt>
    <dgm:pt modelId="{7248B9BC-FE3B-429D-898A-CB48FB7DFF83}" type="pres">
      <dgm:prSet presAssocID="{257917AA-BC9F-4EC1-B2B4-830FDAC113FB}" presName="horzSpace2" presStyleCnt="0"/>
      <dgm:spPr/>
    </dgm:pt>
    <dgm:pt modelId="{67B08261-BE3B-4FED-AC3A-D46024B8AFA6}" type="pres">
      <dgm:prSet presAssocID="{257917AA-BC9F-4EC1-B2B4-830FDAC113FB}" presName="tx2" presStyleLbl="revTx" presStyleIdx="3" presStyleCnt="4"/>
      <dgm:spPr/>
    </dgm:pt>
    <dgm:pt modelId="{997866FC-4296-4859-8430-97E8D58BFC94}" type="pres">
      <dgm:prSet presAssocID="{257917AA-BC9F-4EC1-B2B4-830FDAC113FB}" presName="vert2" presStyleCnt="0"/>
      <dgm:spPr/>
    </dgm:pt>
    <dgm:pt modelId="{B472F672-48CB-4668-82CC-885F46E7228D}" type="pres">
      <dgm:prSet presAssocID="{257917AA-BC9F-4EC1-B2B4-830FDAC113FB}" presName="thinLine2b" presStyleLbl="callout" presStyleIdx="2" presStyleCnt="3"/>
      <dgm:spPr/>
    </dgm:pt>
    <dgm:pt modelId="{57F2EF84-55D1-4B19-BF82-5C0FA02160C8}" type="pres">
      <dgm:prSet presAssocID="{257917AA-BC9F-4EC1-B2B4-830FDAC113FB}" presName="vertSpace2b" presStyleCnt="0"/>
      <dgm:spPr/>
    </dgm:pt>
  </dgm:ptLst>
  <dgm:cxnLst>
    <dgm:cxn modelId="{8211732F-93BC-4C9E-9A4F-A25205105A64}" type="presOf" srcId="{C176844E-508C-403C-B24C-DB2544ECB515}" destId="{8AAA6D22-CF5A-4B95-A73F-72E329812745}" srcOrd="0" destOrd="0" presId="urn:microsoft.com/office/officeart/2008/layout/LinedList"/>
    <dgm:cxn modelId="{A66E266F-9080-4BF1-A42F-A9D2B4EBE06A}" type="presOf" srcId="{257917AA-BC9F-4EC1-B2B4-830FDAC113FB}" destId="{67B08261-BE3B-4FED-AC3A-D46024B8AFA6}" srcOrd="0" destOrd="0" presId="urn:microsoft.com/office/officeart/2008/layout/LinedList"/>
    <dgm:cxn modelId="{BCB58D54-FC05-4350-869C-31A82E5FEB56}" type="presOf" srcId="{3F47ACDF-6B80-4F10-8DCC-0571053ED14E}" destId="{793A3111-CB55-4B55-A5CD-3A2AB209684A}" srcOrd="0" destOrd="0" presId="urn:microsoft.com/office/officeart/2008/layout/LinedList"/>
    <dgm:cxn modelId="{C2EF7F7A-3689-4476-BD10-0D8672579C42}" type="presOf" srcId="{DC11343F-30CF-4AC3-9BE7-3B8BB5FEF018}" destId="{E7FE2ADF-7440-47F7-94D6-FD12D66F1058}" srcOrd="0" destOrd="0" presId="urn:microsoft.com/office/officeart/2008/layout/LinedList"/>
    <dgm:cxn modelId="{52591495-2575-4D67-944C-577BBF7000E8}" srcId="{C03A21A6-D5B5-4638-9086-635B00E16C55}" destId="{C176844E-508C-403C-B24C-DB2544ECB515}" srcOrd="0" destOrd="0" parTransId="{AC05CBA0-6ADC-485C-A07B-1008EFB17AF0}" sibTransId="{88944545-ECBF-433E-A4EC-D1DEAF198DED}"/>
    <dgm:cxn modelId="{1DBEB5A5-3BEC-493B-B75F-54DE9BC7F6AB}" srcId="{C176844E-508C-403C-B24C-DB2544ECB515}" destId="{DC11343F-30CF-4AC3-9BE7-3B8BB5FEF018}" srcOrd="1" destOrd="0" parTransId="{B5E08900-400A-4D72-A8EE-502F73609F0A}" sibTransId="{ECB95367-0097-497E-8AB2-C1D9390D1B1D}"/>
    <dgm:cxn modelId="{49FF75BC-9465-4C11-BCBE-DDD9F88AE15C}" srcId="{C176844E-508C-403C-B24C-DB2544ECB515}" destId="{257917AA-BC9F-4EC1-B2B4-830FDAC113FB}" srcOrd="2" destOrd="0" parTransId="{603C9000-FBD0-4D2D-BF9B-55BB849028CF}" sibTransId="{E167D6BD-D7C9-4D9A-8C32-063E17633550}"/>
    <dgm:cxn modelId="{C3F6CCEF-F608-426A-9B2D-CFA29F1B4F94}" type="presOf" srcId="{C03A21A6-D5B5-4638-9086-635B00E16C55}" destId="{C9EE6F8E-DCD8-419B-B2A9-5B15B3668598}" srcOrd="0" destOrd="0" presId="urn:microsoft.com/office/officeart/2008/layout/LinedList"/>
    <dgm:cxn modelId="{EB76C8FA-122A-462A-ACC7-445665109ECD}" srcId="{C176844E-508C-403C-B24C-DB2544ECB515}" destId="{3F47ACDF-6B80-4F10-8DCC-0571053ED14E}" srcOrd="0" destOrd="0" parTransId="{DC0C00FF-D3AB-4CB3-968A-117309B91F1B}" sibTransId="{DCF480E3-A908-44F8-AC9B-6B412ABFF14B}"/>
    <dgm:cxn modelId="{8D5ED1FA-676D-47CF-B3F3-B248CD54417D}" type="presParOf" srcId="{C9EE6F8E-DCD8-419B-B2A9-5B15B3668598}" destId="{5361C8BF-2807-4B3B-9D87-5E87630D8BD1}" srcOrd="0" destOrd="0" presId="urn:microsoft.com/office/officeart/2008/layout/LinedList"/>
    <dgm:cxn modelId="{5DA8559B-1551-4DC3-8228-CD7A8699905C}" type="presParOf" srcId="{C9EE6F8E-DCD8-419B-B2A9-5B15B3668598}" destId="{456B5947-8724-4AC3-BFA8-0A28B8E7BF24}" srcOrd="1" destOrd="0" presId="urn:microsoft.com/office/officeart/2008/layout/LinedList"/>
    <dgm:cxn modelId="{41EE13B1-CCDE-496B-9FF4-1CF58E068F2D}" type="presParOf" srcId="{456B5947-8724-4AC3-BFA8-0A28B8E7BF24}" destId="{8AAA6D22-CF5A-4B95-A73F-72E329812745}" srcOrd="0" destOrd="0" presId="urn:microsoft.com/office/officeart/2008/layout/LinedList"/>
    <dgm:cxn modelId="{38CB70D1-7F99-46E7-8FA1-70B39B30A203}" type="presParOf" srcId="{456B5947-8724-4AC3-BFA8-0A28B8E7BF24}" destId="{7EAAA55F-AC95-4276-AA51-95A67C38A4BA}" srcOrd="1" destOrd="0" presId="urn:microsoft.com/office/officeart/2008/layout/LinedList"/>
    <dgm:cxn modelId="{83086E5D-9D4B-4BEF-9B6C-0AB52B6CEEF5}" type="presParOf" srcId="{7EAAA55F-AC95-4276-AA51-95A67C38A4BA}" destId="{BA54F9D7-CCB4-48A1-9058-ECC66EA6EF89}" srcOrd="0" destOrd="0" presId="urn:microsoft.com/office/officeart/2008/layout/LinedList"/>
    <dgm:cxn modelId="{2E9379CA-6366-49F0-898B-2D4CC516EFCF}" type="presParOf" srcId="{7EAAA55F-AC95-4276-AA51-95A67C38A4BA}" destId="{FD151393-89A5-4935-BDD6-13B025A43056}" srcOrd="1" destOrd="0" presId="urn:microsoft.com/office/officeart/2008/layout/LinedList"/>
    <dgm:cxn modelId="{D7A687E4-6252-47E3-BCC6-8FFF92EEDD34}" type="presParOf" srcId="{FD151393-89A5-4935-BDD6-13B025A43056}" destId="{003F0FE4-EB08-434F-84A4-97E6268911FB}" srcOrd="0" destOrd="0" presId="urn:microsoft.com/office/officeart/2008/layout/LinedList"/>
    <dgm:cxn modelId="{411BD4F9-D28D-4CE6-99BD-8E08B2AC1344}" type="presParOf" srcId="{FD151393-89A5-4935-BDD6-13B025A43056}" destId="{793A3111-CB55-4B55-A5CD-3A2AB209684A}" srcOrd="1" destOrd="0" presId="urn:microsoft.com/office/officeart/2008/layout/LinedList"/>
    <dgm:cxn modelId="{8AAA4EE2-05F7-48B0-B285-52D7B3F7F206}" type="presParOf" srcId="{FD151393-89A5-4935-BDD6-13B025A43056}" destId="{AB242153-F8CB-4C72-AE3D-3A268AAFEBC6}" srcOrd="2" destOrd="0" presId="urn:microsoft.com/office/officeart/2008/layout/LinedList"/>
    <dgm:cxn modelId="{7ED3C573-4B29-4CEA-8100-0CB4D8B1DDB0}" type="presParOf" srcId="{7EAAA55F-AC95-4276-AA51-95A67C38A4BA}" destId="{9FDEBB2A-1C37-4B55-8715-CCC3FB2168E9}" srcOrd="2" destOrd="0" presId="urn:microsoft.com/office/officeart/2008/layout/LinedList"/>
    <dgm:cxn modelId="{7058A6C4-BAEA-4C1B-B9C4-AB03435B2C5B}" type="presParOf" srcId="{7EAAA55F-AC95-4276-AA51-95A67C38A4BA}" destId="{DF4E9E1C-BE2F-47A8-B87C-DCEC1C6A0A7E}" srcOrd="3" destOrd="0" presId="urn:microsoft.com/office/officeart/2008/layout/LinedList"/>
    <dgm:cxn modelId="{2601DC75-B95B-4EC0-BBD8-2B964F6896AB}" type="presParOf" srcId="{7EAAA55F-AC95-4276-AA51-95A67C38A4BA}" destId="{93A876D4-BD31-42D6-93D1-4062C3689EB8}" srcOrd="4" destOrd="0" presId="urn:microsoft.com/office/officeart/2008/layout/LinedList"/>
    <dgm:cxn modelId="{25A1FC7D-8F6B-4FD7-82B0-60BD9E448829}" type="presParOf" srcId="{93A876D4-BD31-42D6-93D1-4062C3689EB8}" destId="{C769E40D-AC0F-4351-B4BE-8632B43771FE}" srcOrd="0" destOrd="0" presId="urn:microsoft.com/office/officeart/2008/layout/LinedList"/>
    <dgm:cxn modelId="{6CD32E64-A87F-4116-9797-B85A0C511270}" type="presParOf" srcId="{93A876D4-BD31-42D6-93D1-4062C3689EB8}" destId="{E7FE2ADF-7440-47F7-94D6-FD12D66F1058}" srcOrd="1" destOrd="0" presId="urn:microsoft.com/office/officeart/2008/layout/LinedList"/>
    <dgm:cxn modelId="{D6E1CE53-0CB4-4776-84B9-346E75E402EA}" type="presParOf" srcId="{93A876D4-BD31-42D6-93D1-4062C3689EB8}" destId="{E837078F-3602-4985-8A6C-D95BF846455E}" srcOrd="2" destOrd="0" presId="urn:microsoft.com/office/officeart/2008/layout/LinedList"/>
    <dgm:cxn modelId="{273A861C-BE24-43E9-9F34-97A11CE6292D}" type="presParOf" srcId="{7EAAA55F-AC95-4276-AA51-95A67C38A4BA}" destId="{24F270C5-20D3-4D10-943B-722682A940CD}" srcOrd="5" destOrd="0" presId="urn:microsoft.com/office/officeart/2008/layout/LinedList"/>
    <dgm:cxn modelId="{66D1E712-D115-4117-85BE-B128DE0DBFE1}" type="presParOf" srcId="{7EAAA55F-AC95-4276-AA51-95A67C38A4BA}" destId="{7E7178CC-310D-470B-8D85-091956E5F127}" srcOrd="6" destOrd="0" presId="urn:microsoft.com/office/officeart/2008/layout/LinedList"/>
    <dgm:cxn modelId="{BD4CB48B-F4DF-40E9-9655-871F33B9CDCF}" type="presParOf" srcId="{7EAAA55F-AC95-4276-AA51-95A67C38A4BA}" destId="{9D06075D-8DC4-48AF-B6C6-F11D0CA6202A}" srcOrd="7" destOrd="0" presId="urn:microsoft.com/office/officeart/2008/layout/LinedList"/>
    <dgm:cxn modelId="{7BF5F79A-CA70-44A0-B301-49266A3DCDEE}" type="presParOf" srcId="{9D06075D-8DC4-48AF-B6C6-F11D0CA6202A}" destId="{7248B9BC-FE3B-429D-898A-CB48FB7DFF83}" srcOrd="0" destOrd="0" presId="urn:microsoft.com/office/officeart/2008/layout/LinedList"/>
    <dgm:cxn modelId="{F8523A60-3F40-4309-8E99-DC130F90AF67}" type="presParOf" srcId="{9D06075D-8DC4-48AF-B6C6-F11D0CA6202A}" destId="{67B08261-BE3B-4FED-AC3A-D46024B8AFA6}" srcOrd="1" destOrd="0" presId="urn:microsoft.com/office/officeart/2008/layout/LinedList"/>
    <dgm:cxn modelId="{0BA6E5E9-CBBB-4377-9FF9-BF21B1FC3B68}" type="presParOf" srcId="{9D06075D-8DC4-48AF-B6C6-F11D0CA6202A}" destId="{997866FC-4296-4859-8430-97E8D58BFC94}" srcOrd="2" destOrd="0" presId="urn:microsoft.com/office/officeart/2008/layout/LinedList"/>
    <dgm:cxn modelId="{EC9758BE-343D-4D53-9773-D017BE569D2B}" type="presParOf" srcId="{7EAAA55F-AC95-4276-AA51-95A67C38A4BA}" destId="{B472F672-48CB-4668-82CC-885F46E7228D}" srcOrd="8" destOrd="0" presId="urn:microsoft.com/office/officeart/2008/layout/LinedList"/>
    <dgm:cxn modelId="{1F5EB2A0-B4DA-4848-81A7-F184196C431A}" type="presParOf" srcId="{7EAAA55F-AC95-4276-AA51-95A67C38A4BA}" destId="{57F2EF84-55D1-4B19-BF82-5C0FA02160C8}"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D9D7ED-6A70-4951-BE65-52D832925DF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361CB59D-C016-40AA-B3F8-364F9BF4A646}">
      <dgm:prSet/>
      <dgm:spPr/>
      <dgm:t>
        <a:bodyPr/>
        <a:lstStyle/>
        <a:p>
          <a:r>
            <a:rPr lang="en-GB"/>
            <a:t>To webscrape SpaceX’s Wikipedia page, a HTTP GET method was performed to request the Falcon9 launch HTML page, then a BeautifulSoup object was created by the HTML response.</a:t>
          </a:r>
          <a:endParaRPr lang="en-US"/>
        </a:p>
      </dgm:t>
    </dgm:pt>
    <dgm:pt modelId="{500E43AA-122F-4FCD-9B78-0B7A90043793}" type="parTrans" cxnId="{86704379-9526-4AF7-B5E8-CCBB1D3DC256}">
      <dgm:prSet/>
      <dgm:spPr/>
      <dgm:t>
        <a:bodyPr/>
        <a:lstStyle/>
        <a:p>
          <a:endParaRPr lang="en-US"/>
        </a:p>
      </dgm:t>
    </dgm:pt>
    <dgm:pt modelId="{E5036C96-B75D-45E7-BE5E-D7F7968D8B0D}" type="sibTrans" cxnId="{86704379-9526-4AF7-B5E8-CCBB1D3DC256}">
      <dgm:prSet/>
      <dgm:spPr/>
      <dgm:t>
        <a:bodyPr/>
        <a:lstStyle/>
        <a:p>
          <a:endParaRPr lang="en-US"/>
        </a:p>
      </dgm:t>
    </dgm:pt>
    <dgm:pt modelId="{A0B50B9A-1C99-4AAE-BB37-897E9ECD8542}">
      <dgm:prSet/>
      <dgm:spPr/>
      <dgm:t>
        <a:bodyPr/>
        <a:lstStyle/>
        <a:p>
          <a:r>
            <a:rPr lang="en-GB"/>
            <a:t>BeautifulSoup was then used to find all tables within the Wikipedia page.</a:t>
          </a:r>
          <a:endParaRPr lang="en-US"/>
        </a:p>
      </dgm:t>
    </dgm:pt>
    <dgm:pt modelId="{6433D5CE-98FA-44DD-A7E2-D99B7FC22E8D}" type="parTrans" cxnId="{86A40AE6-8345-4533-9A32-8028DA3CDF3D}">
      <dgm:prSet/>
      <dgm:spPr/>
      <dgm:t>
        <a:bodyPr/>
        <a:lstStyle/>
        <a:p>
          <a:endParaRPr lang="en-US"/>
        </a:p>
      </dgm:t>
    </dgm:pt>
    <dgm:pt modelId="{314A3A3D-4140-45E4-B495-4C2A8E4FB566}" type="sibTrans" cxnId="{86A40AE6-8345-4533-9A32-8028DA3CDF3D}">
      <dgm:prSet/>
      <dgm:spPr/>
      <dgm:t>
        <a:bodyPr/>
        <a:lstStyle/>
        <a:p>
          <a:endParaRPr lang="en-US"/>
        </a:p>
      </dgm:t>
    </dgm:pt>
    <dgm:pt modelId="{BE5F6853-BAF4-47FF-B25D-8EAD7D4E9E69}">
      <dgm:prSet/>
      <dgm:spPr/>
      <dgm:t>
        <a:bodyPr/>
        <a:lstStyle/>
        <a:p>
          <a:r>
            <a:rPr lang="en-GB"/>
            <a:t>By parsing the launch HTML tables, a dataframe was created.</a:t>
          </a:r>
          <a:endParaRPr lang="en-US"/>
        </a:p>
      </dgm:t>
    </dgm:pt>
    <dgm:pt modelId="{45E3CACE-D077-42D5-B581-18772EAC7D78}" type="parTrans" cxnId="{845CE306-07DF-47FF-830D-091D19C0B5A9}">
      <dgm:prSet/>
      <dgm:spPr/>
      <dgm:t>
        <a:bodyPr/>
        <a:lstStyle/>
        <a:p>
          <a:endParaRPr lang="en-US"/>
        </a:p>
      </dgm:t>
    </dgm:pt>
    <dgm:pt modelId="{50F11B8A-C054-4F51-9F56-29300FFDF570}" type="sibTrans" cxnId="{845CE306-07DF-47FF-830D-091D19C0B5A9}">
      <dgm:prSet/>
      <dgm:spPr/>
      <dgm:t>
        <a:bodyPr/>
        <a:lstStyle/>
        <a:p>
          <a:endParaRPr lang="en-US"/>
        </a:p>
      </dgm:t>
    </dgm:pt>
    <dgm:pt modelId="{4F957803-D892-4BF4-9DC6-C1DDBCAF5B74}" type="pres">
      <dgm:prSet presAssocID="{E3D9D7ED-6A70-4951-BE65-52D832925DF3}" presName="outerComposite" presStyleCnt="0">
        <dgm:presLayoutVars>
          <dgm:chMax val="5"/>
          <dgm:dir/>
          <dgm:resizeHandles val="exact"/>
        </dgm:presLayoutVars>
      </dgm:prSet>
      <dgm:spPr/>
    </dgm:pt>
    <dgm:pt modelId="{4A925EA1-FB7A-4AEF-8D3A-A328B67ABC7F}" type="pres">
      <dgm:prSet presAssocID="{E3D9D7ED-6A70-4951-BE65-52D832925DF3}" presName="dummyMaxCanvas" presStyleCnt="0">
        <dgm:presLayoutVars/>
      </dgm:prSet>
      <dgm:spPr/>
    </dgm:pt>
    <dgm:pt modelId="{5BCD8D63-AD28-40D5-87A5-14719741D90C}" type="pres">
      <dgm:prSet presAssocID="{E3D9D7ED-6A70-4951-BE65-52D832925DF3}" presName="ThreeNodes_1" presStyleLbl="node1" presStyleIdx="0" presStyleCnt="3">
        <dgm:presLayoutVars>
          <dgm:bulletEnabled val="1"/>
        </dgm:presLayoutVars>
      </dgm:prSet>
      <dgm:spPr/>
    </dgm:pt>
    <dgm:pt modelId="{FF554C29-C873-438B-9D65-16BE12CD1512}" type="pres">
      <dgm:prSet presAssocID="{E3D9D7ED-6A70-4951-BE65-52D832925DF3}" presName="ThreeNodes_2" presStyleLbl="node1" presStyleIdx="1" presStyleCnt="3">
        <dgm:presLayoutVars>
          <dgm:bulletEnabled val="1"/>
        </dgm:presLayoutVars>
      </dgm:prSet>
      <dgm:spPr/>
    </dgm:pt>
    <dgm:pt modelId="{CA2B66DF-FC17-4B2A-9278-CBBD26B0422C}" type="pres">
      <dgm:prSet presAssocID="{E3D9D7ED-6A70-4951-BE65-52D832925DF3}" presName="ThreeNodes_3" presStyleLbl="node1" presStyleIdx="2" presStyleCnt="3">
        <dgm:presLayoutVars>
          <dgm:bulletEnabled val="1"/>
        </dgm:presLayoutVars>
      </dgm:prSet>
      <dgm:spPr/>
    </dgm:pt>
    <dgm:pt modelId="{EDA94BA8-CE3A-498D-9B5B-B15D699197B9}" type="pres">
      <dgm:prSet presAssocID="{E3D9D7ED-6A70-4951-BE65-52D832925DF3}" presName="ThreeConn_1-2" presStyleLbl="fgAccFollowNode1" presStyleIdx="0" presStyleCnt="2">
        <dgm:presLayoutVars>
          <dgm:bulletEnabled val="1"/>
        </dgm:presLayoutVars>
      </dgm:prSet>
      <dgm:spPr/>
    </dgm:pt>
    <dgm:pt modelId="{334B6A4E-3A88-4C87-9AB8-16414B1F1A61}" type="pres">
      <dgm:prSet presAssocID="{E3D9D7ED-6A70-4951-BE65-52D832925DF3}" presName="ThreeConn_2-3" presStyleLbl="fgAccFollowNode1" presStyleIdx="1" presStyleCnt="2">
        <dgm:presLayoutVars>
          <dgm:bulletEnabled val="1"/>
        </dgm:presLayoutVars>
      </dgm:prSet>
      <dgm:spPr/>
    </dgm:pt>
    <dgm:pt modelId="{5E809BA0-3920-4424-BFC9-F8F50D1F100E}" type="pres">
      <dgm:prSet presAssocID="{E3D9D7ED-6A70-4951-BE65-52D832925DF3}" presName="ThreeNodes_1_text" presStyleLbl="node1" presStyleIdx="2" presStyleCnt="3">
        <dgm:presLayoutVars>
          <dgm:bulletEnabled val="1"/>
        </dgm:presLayoutVars>
      </dgm:prSet>
      <dgm:spPr/>
    </dgm:pt>
    <dgm:pt modelId="{F49C62E8-3784-4306-B966-197E36CEC05F}" type="pres">
      <dgm:prSet presAssocID="{E3D9D7ED-6A70-4951-BE65-52D832925DF3}" presName="ThreeNodes_2_text" presStyleLbl="node1" presStyleIdx="2" presStyleCnt="3">
        <dgm:presLayoutVars>
          <dgm:bulletEnabled val="1"/>
        </dgm:presLayoutVars>
      </dgm:prSet>
      <dgm:spPr/>
    </dgm:pt>
    <dgm:pt modelId="{E4AED6F5-388E-4BE4-97F6-C9C68CB14B72}" type="pres">
      <dgm:prSet presAssocID="{E3D9D7ED-6A70-4951-BE65-52D832925DF3}" presName="ThreeNodes_3_text" presStyleLbl="node1" presStyleIdx="2" presStyleCnt="3">
        <dgm:presLayoutVars>
          <dgm:bulletEnabled val="1"/>
        </dgm:presLayoutVars>
      </dgm:prSet>
      <dgm:spPr/>
    </dgm:pt>
  </dgm:ptLst>
  <dgm:cxnLst>
    <dgm:cxn modelId="{845CE306-07DF-47FF-830D-091D19C0B5A9}" srcId="{E3D9D7ED-6A70-4951-BE65-52D832925DF3}" destId="{BE5F6853-BAF4-47FF-B25D-8EAD7D4E9E69}" srcOrd="2" destOrd="0" parTransId="{45E3CACE-D077-42D5-B581-18772EAC7D78}" sibTransId="{50F11B8A-C054-4F51-9F56-29300FFDF570}"/>
    <dgm:cxn modelId="{FBE95F30-16A6-4A87-82A6-BED7DCB53895}" type="presOf" srcId="{361CB59D-C016-40AA-B3F8-364F9BF4A646}" destId="{5BCD8D63-AD28-40D5-87A5-14719741D90C}" srcOrd="0" destOrd="0" presId="urn:microsoft.com/office/officeart/2005/8/layout/vProcess5"/>
    <dgm:cxn modelId="{D5750167-1512-4908-B6E7-F908C891A064}" type="presOf" srcId="{BE5F6853-BAF4-47FF-B25D-8EAD7D4E9E69}" destId="{CA2B66DF-FC17-4B2A-9278-CBBD26B0422C}" srcOrd="0" destOrd="0" presId="urn:microsoft.com/office/officeart/2005/8/layout/vProcess5"/>
    <dgm:cxn modelId="{1E6BCA74-059F-44A3-A2A0-C64DC1E1D313}" type="presOf" srcId="{314A3A3D-4140-45E4-B495-4C2A8E4FB566}" destId="{334B6A4E-3A88-4C87-9AB8-16414B1F1A61}" srcOrd="0" destOrd="0" presId="urn:microsoft.com/office/officeart/2005/8/layout/vProcess5"/>
    <dgm:cxn modelId="{86704379-9526-4AF7-B5E8-CCBB1D3DC256}" srcId="{E3D9D7ED-6A70-4951-BE65-52D832925DF3}" destId="{361CB59D-C016-40AA-B3F8-364F9BF4A646}" srcOrd="0" destOrd="0" parTransId="{500E43AA-122F-4FCD-9B78-0B7A90043793}" sibTransId="{E5036C96-B75D-45E7-BE5E-D7F7968D8B0D}"/>
    <dgm:cxn modelId="{6766CE59-5960-44DF-B3B4-EEA2A525622A}" type="presOf" srcId="{A0B50B9A-1C99-4AAE-BB37-897E9ECD8542}" destId="{F49C62E8-3784-4306-B966-197E36CEC05F}" srcOrd="1" destOrd="0" presId="urn:microsoft.com/office/officeart/2005/8/layout/vProcess5"/>
    <dgm:cxn modelId="{C34B0788-8E52-4536-9AB9-895E18259794}" type="presOf" srcId="{A0B50B9A-1C99-4AAE-BB37-897E9ECD8542}" destId="{FF554C29-C873-438B-9D65-16BE12CD1512}" srcOrd="0" destOrd="0" presId="urn:microsoft.com/office/officeart/2005/8/layout/vProcess5"/>
    <dgm:cxn modelId="{4BFFEAB9-8326-4639-87DF-C9236AB9B492}" type="presOf" srcId="{E5036C96-B75D-45E7-BE5E-D7F7968D8B0D}" destId="{EDA94BA8-CE3A-498D-9B5B-B15D699197B9}" srcOrd="0" destOrd="0" presId="urn:microsoft.com/office/officeart/2005/8/layout/vProcess5"/>
    <dgm:cxn modelId="{F0F353DC-A5B0-42C8-B480-33C05CF61324}" type="presOf" srcId="{E3D9D7ED-6A70-4951-BE65-52D832925DF3}" destId="{4F957803-D892-4BF4-9DC6-C1DDBCAF5B74}" srcOrd="0" destOrd="0" presId="urn:microsoft.com/office/officeart/2005/8/layout/vProcess5"/>
    <dgm:cxn modelId="{B8FDF8E4-7A63-4CD4-8EF9-CFBAF2AC4462}" type="presOf" srcId="{361CB59D-C016-40AA-B3F8-364F9BF4A646}" destId="{5E809BA0-3920-4424-BFC9-F8F50D1F100E}" srcOrd="1" destOrd="0" presId="urn:microsoft.com/office/officeart/2005/8/layout/vProcess5"/>
    <dgm:cxn modelId="{86A40AE6-8345-4533-9A32-8028DA3CDF3D}" srcId="{E3D9D7ED-6A70-4951-BE65-52D832925DF3}" destId="{A0B50B9A-1C99-4AAE-BB37-897E9ECD8542}" srcOrd="1" destOrd="0" parTransId="{6433D5CE-98FA-44DD-A7E2-D99B7FC22E8D}" sibTransId="{314A3A3D-4140-45E4-B495-4C2A8E4FB566}"/>
    <dgm:cxn modelId="{A5F689EC-0FE0-48FD-964E-E8D5608DA8DE}" type="presOf" srcId="{BE5F6853-BAF4-47FF-B25D-8EAD7D4E9E69}" destId="{E4AED6F5-388E-4BE4-97F6-C9C68CB14B72}" srcOrd="1" destOrd="0" presId="urn:microsoft.com/office/officeart/2005/8/layout/vProcess5"/>
    <dgm:cxn modelId="{CCE9CB24-FAFF-428D-8A17-742E43A8E770}" type="presParOf" srcId="{4F957803-D892-4BF4-9DC6-C1DDBCAF5B74}" destId="{4A925EA1-FB7A-4AEF-8D3A-A328B67ABC7F}" srcOrd="0" destOrd="0" presId="urn:microsoft.com/office/officeart/2005/8/layout/vProcess5"/>
    <dgm:cxn modelId="{E3AB73CC-734F-40E1-B02D-6E986FD66DF6}" type="presParOf" srcId="{4F957803-D892-4BF4-9DC6-C1DDBCAF5B74}" destId="{5BCD8D63-AD28-40D5-87A5-14719741D90C}" srcOrd="1" destOrd="0" presId="urn:microsoft.com/office/officeart/2005/8/layout/vProcess5"/>
    <dgm:cxn modelId="{E273D56B-827E-43DB-888C-E5841347D476}" type="presParOf" srcId="{4F957803-D892-4BF4-9DC6-C1DDBCAF5B74}" destId="{FF554C29-C873-438B-9D65-16BE12CD1512}" srcOrd="2" destOrd="0" presId="urn:microsoft.com/office/officeart/2005/8/layout/vProcess5"/>
    <dgm:cxn modelId="{93EC4C60-3EA9-401D-BE29-B547E301A4CA}" type="presParOf" srcId="{4F957803-D892-4BF4-9DC6-C1DDBCAF5B74}" destId="{CA2B66DF-FC17-4B2A-9278-CBBD26B0422C}" srcOrd="3" destOrd="0" presId="urn:microsoft.com/office/officeart/2005/8/layout/vProcess5"/>
    <dgm:cxn modelId="{9A5F570D-6BC5-4061-B233-6A357DD95616}" type="presParOf" srcId="{4F957803-D892-4BF4-9DC6-C1DDBCAF5B74}" destId="{EDA94BA8-CE3A-498D-9B5B-B15D699197B9}" srcOrd="4" destOrd="0" presId="urn:microsoft.com/office/officeart/2005/8/layout/vProcess5"/>
    <dgm:cxn modelId="{EE733EFE-5EEE-4FF7-A0E6-53FA2408AFB0}" type="presParOf" srcId="{4F957803-D892-4BF4-9DC6-C1DDBCAF5B74}" destId="{334B6A4E-3A88-4C87-9AB8-16414B1F1A61}" srcOrd="5" destOrd="0" presId="urn:microsoft.com/office/officeart/2005/8/layout/vProcess5"/>
    <dgm:cxn modelId="{F4E7B227-6B15-43CF-A0D2-0319BCFFD6FD}" type="presParOf" srcId="{4F957803-D892-4BF4-9DC6-C1DDBCAF5B74}" destId="{5E809BA0-3920-4424-BFC9-F8F50D1F100E}" srcOrd="6" destOrd="0" presId="urn:microsoft.com/office/officeart/2005/8/layout/vProcess5"/>
    <dgm:cxn modelId="{2150C251-4DD4-4595-BD87-BDA07D6D34D2}" type="presParOf" srcId="{4F957803-D892-4BF4-9DC6-C1DDBCAF5B74}" destId="{F49C62E8-3784-4306-B966-197E36CEC05F}" srcOrd="7" destOrd="0" presId="urn:microsoft.com/office/officeart/2005/8/layout/vProcess5"/>
    <dgm:cxn modelId="{95053FDE-1F50-409D-B348-62B35351251E}" type="presParOf" srcId="{4F957803-D892-4BF4-9DC6-C1DDBCAF5B74}" destId="{E4AED6F5-388E-4BE4-97F6-C9C68CB14B7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AEECF1-A701-456D-89DF-16E2C6A2EAA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C6FF7B2-AB84-4C58-BCFD-2620037F0E95}">
      <dgm:prSet custT="1"/>
      <dgm:spPr/>
      <dgm:t>
        <a:bodyPr/>
        <a:lstStyle/>
        <a:p>
          <a:pPr>
            <a:lnSpc>
              <a:spcPct val="100000"/>
            </a:lnSpc>
          </a:pPr>
          <a:r>
            <a:rPr lang="en-GB" sz="1600" dirty="0">
              <a:latin typeface="Bahnschrift Condensed" panose="020B0502040204020203" pitchFamily="34" charset="0"/>
            </a:rPr>
            <a:t>Firstly, the number of launches on each site was calculated, then the number and occurrence of each orbit was counted so that we could determine the number of landing outcomes. This means we can now assign a binary variable to distinguish the outcome of the rocket landings.</a:t>
          </a:r>
          <a:endParaRPr lang="en-US" sz="1600" dirty="0">
            <a:latin typeface="Bahnschrift Condensed" panose="020B0502040204020203" pitchFamily="34" charset="0"/>
          </a:endParaRPr>
        </a:p>
      </dgm:t>
    </dgm:pt>
    <dgm:pt modelId="{D6E64CCE-8519-4A83-862F-3128434A6E39}" type="parTrans" cxnId="{39F6E361-AA09-4600-974B-09DCE14F101E}">
      <dgm:prSet/>
      <dgm:spPr/>
      <dgm:t>
        <a:bodyPr/>
        <a:lstStyle/>
        <a:p>
          <a:endParaRPr lang="en-US"/>
        </a:p>
      </dgm:t>
    </dgm:pt>
    <dgm:pt modelId="{BB5FA810-5D11-4875-AFB3-601BA33A3E9F}" type="sibTrans" cxnId="{39F6E361-AA09-4600-974B-09DCE14F101E}">
      <dgm:prSet/>
      <dgm:spPr/>
      <dgm:t>
        <a:bodyPr/>
        <a:lstStyle/>
        <a:p>
          <a:endParaRPr lang="en-US"/>
        </a:p>
      </dgm:t>
    </dgm:pt>
    <dgm:pt modelId="{2A0C1BDD-1398-49D6-817D-0674B7344DEA}">
      <dgm:prSet custT="1"/>
      <dgm:spPr/>
      <dgm:t>
        <a:bodyPr/>
        <a:lstStyle/>
        <a:p>
          <a:pPr>
            <a:lnSpc>
              <a:spcPct val="100000"/>
            </a:lnSpc>
          </a:pPr>
          <a:r>
            <a:rPr lang="en-US" sz="1400" dirty="0">
              <a:latin typeface="Bahnschrift Condensed" panose="020B0502040204020203" pitchFamily="34" charset="0"/>
            </a:rPr>
            <a:t>Data Wrangling Lab: </a:t>
          </a:r>
          <a:r>
            <a:rPr lang="en-GB" sz="14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IBM-Data-Science/Course-10-Capstone-Project/labs-</a:t>
          </a:r>
          <a:r>
            <a:rPr lang="en-GB" sz="1400" dirty="0" err="1">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sz="14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GB" sz="1400" dirty="0" err="1">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spacex</a:t>
          </a:r>
          <a:r>
            <a:rPr lang="en-GB" sz="14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-Data </a:t>
          </a:r>
          <a:r>
            <a:rPr lang="en-GB" sz="1400" dirty="0" err="1">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wrangling.ipynb</a:t>
          </a:r>
          <a:r>
            <a:rPr lang="en-GB" sz="14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main · Sion719/IBM-Data-Science</a:t>
          </a:r>
          <a:endParaRPr lang="en-US" sz="1400" dirty="0">
            <a:solidFill>
              <a:srgbClr val="FF0000"/>
            </a:solidFill>
            <a:latin typeface="Bahnschrift Condensed" panose="020B0502040204020203" pitchFamily="34" charset="0"/>
          </a:endParaRPr>
        </a:p>
      </dgm:t>
    </dgm:pt>
    <dgm:pt modelId="{BE3AD4F7-414B-47B8-BA7D-2DA4CF850791}" type="parTrans" cxnId="{C410777D-73BC-4C45-8A65-1A2A05D11552}">
      <dgm:prSet/>
      <dgm:spPr/>
      <dgm:t>
        <a:bodyPr/>
        <a:lstStyle/>
        <a:p>
          <a:endParaRPr lang="en-US"/>
        </a:p>
      </dgm:t>
    </dgm:pt>
    <dgm:pt modelId="{68AC7140-67BA-4405-9E32-0D2828627DCE}" type="sibTrans" cxnId="{C410777D-73BC-4C45-8A65-1A2A05D11552}">
      <dgm:prSet/>
      <dgm:spPr/>
      <dgm:t>
        <a:bodyPr/>
        <a:lstStyle/>
        <a:p>
          <a:endParaRPr lang="en-US"/>
        </a:p>
      </dgm:t>
    </dgm:pt>
    <dgm:pt modelId="{567262BE-7A0E-4B1D-A4E6-65B42E5FA9D2}" type="pres">
      <dgm:prSet presAssocID="{46AEECF1-A701-456D-89DF-16E2C6A2EAAD}" presName="root" presStyleCnt="0">
        <dgm:presLayoutVars>
          <dgm:dir/>
          <dgm:resizeHandles val="exact"/>
        </dgm:presLayoutVars>
      </dgm:prSet>
      <dgm:spPr/>
    </dgm:pt>
    <dgm:pt modelId="{3FDEF4FC-53F6-4D66-9D86-C91B4B16ED61}" type="pres">
      <dgm:prSet presAssocID="{6C6FF7B2-AB84-4C58-BCFD-2620037F0E95}" presName="compNode" presStyleCnt="0"/>
      <dgm:spPr/>
    </dgm:pt>
    <dgm:pt modelId="{68A296B9-CED5-4F7B-9E0F-4D11AF48F884}" type="pres">
      <dgm:prSet presAssocID="{6C6FF7B2-AB84-4C58-BCFD-2620037F0E95}"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Astronaut"/>
        </a:ext>
      </dgm:extLst>
    </dgm:pt>
    <dgm:pt modelId="{C3B97EF3-6075-4CF6-916F-942AF9CB7DEE}" type="pres">
      <dgm:prSet presAssocID="{6C6FF7B2-AB84-4C58-BCFD-2620037F0E95}" presName="spaceRect" presStyleCnt="0"/>
      <dgm:spPr/>
    </dgm:pt>
    <dgm:pt modelId="{0DF52473-D9E7-4B2D-87FB-4BE93E3DB55E}" type="pres">
      <dgm:prSet presAssocID="{6C6FF7B2-AB84-4C58-BCFD-2620037F0E95}" presName="textRect" presStyleLbl="revTx" presStyleIdx="0" presStyleCnt="2">
        <dgm:presLayoutVars>
          <dgm:chMax val="1"/>
          <dgm:chPref val="1"/>
        </dgm:presLayoutVars>
      </dgm:prSet>
      <dgm:spPr/>
    </dgm:pt>
    <dgm:pt modelId="{DA129A9E-6507-4BC9-8D48-29E5F83DB598}" type="pres">
      <dgm:prSet presAssocID="{BB5FA810-5D11-4875-AFB3-601BA33A3E9F}" presName="sibTrans" presStyleCnt="0"/>
      <dgm:spPr/>
    </dgm:pt>
    <dgm:pt modelId="{CA0FE08A-C5E2-4D9F-B18E-B2C8ECFE8131}" type="pres">
      <dgm:prSet presAssocID="{2A0C1BDD-1398-49D6-817D-0674B7344DEA}" presName="compNode" presStyleCnt="0"/>
      <dgm:spPr/>
    </dgm:pt>
    <dgm:pt modelId="{2BB7A2F2-7BD4-4A2A-AB79-18D816584F05}" type="pres">
      <dgm:prSet presAssocID="{2A0C1BDD-1398-49D6-817D-0674B7344DEA}"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ploma Roll"/>
        </a:ext>
      </dgm:extLst>
    </dgm:pt>
    <dgm:pt modelId="{B026C513-55E8-4AE5-92CE-4A4C45965D2C}" type="pres">
      <dgm:prSet presAssocID="{2A0C1BDD-1398-49D6-817D-0674B7344DEA}" presName="spaceRect" presStyleCnt="0"/>
      <dgm:spPr/>
    </dgm:pt>
    <dgm:pt modelId="{9D93EA97-8222-42D5-96D2-FD51E04C8702}" type="pres">
      <dgm:prSet presAssocID="{2A0C1BDD-1398-49D6-817D-0674B7344DEA}" presName="textRect" presStyleLbl="revTx" presStyleIdx="1" presStyleCnt="2" custLinFactNeighborX="-6521" custLinFactNeighborY="8001">
        <dgm:presLayoutVars>
          <dgm:chMax val="1"/>
          <dgm:chPref val="1"/>
        </dgm:presLayoutVars>
      </dgm:prSet>
      <dgm:spPr/>
    </dgm:pt>
  </dgm:ptLst>
  <dgm:cxnLst>
    <dgm:cxn modelId="{9F509D1F-DE23-4CBC-AFB7-AD88A2F450B3}" type="presOf" srcId="{2A0C1BDD-1398-49D6-817D-0674B7344DEA}" destId="{9D93EA97-8222-42D5-96D2-FD51E04C8702}" srcOrd="0" destOrd="0" presId="urn:microsoft.com/office/officeart/2018/2/layout/IconLabelList"/>
    <dgm:cxn modelId="{ECA07C3F-4701-4621-8594-CA1D0A86BF39}" type="presOf" srcId="{46AEECF1-A701-456D-89DF-16E2C6A2EAAD}" destId="{567262BE-7A0E-4B1D-A4E6-65B42E5FA9D2}" srcOrd="0" destOrd="0" presId="urn:microsoft.com/office/officeart/2018/2/layout/IconLabelList"/>
    <dgm:cxn modelId="{39F6E361-AA09-4600-974B-09DCE14F101E}" srcId="{46AEECF1-A701-456D-89DF-16E2C6A2EAAD}" destId="{6C6FF7B2-AB84-4C58-BCFD-2620037F0E95}" srcOrd="0" destOrd="0" parTransId="{D6E64CCE-8519-4A83-862F-3128434A6E39}" sibTransId="{BB5FA810-5D11-4875-AFB3-601BA33A3E9F}"/>
    <dgm:cxn modelId="{75E64857-BB05-48D1-B17E-96ABC8CE0E81}" type="presOf" srcId="{6C6FF7B2-AB84-4C58-BCFD-2620037F0E95}" destId="{0DF52473-D9E7-4B2D-87FB-4BE93E3DB55E}" srcOrd="0" destOrd="0" presId="urn:microsoft.com/office/officeart/2018/2/layout/IconLabelList"/>
    <dgm:cxn modelId="{C410777D-73BC-4C45-8A65-1A2A05D11552}" srcId="{46AEECF1-A701-456D-89DF-16E2C6A2EAAD}" destId="{2A0C1BDD-1398-49D6-817D-0674B7344DEA}" srcOrd="1" destOrd="0" parTransId="{BE3AD4F7-414B-47B8-BA7D-2DA4CF850791}" sibTransId="{68AC7140-67BA-4405-9E32-0D2828627DCE}"/>
    <dgm:cxn modelId="{009E3B65-C19A-4D2F-8772-BBC845142772}" type="presParOf" srcId="{567262BE-7A0E-4B1D-A4E6-65B42E5FA9D2}" destId="{3FDEF4FC-53F6-4D66-9D86-C91B4B16ED61}" srcOrd="0" destOrd="0" presId="urn:microsoft.com/office/officeart/2018/2/layout/IconLabelList"/>
    <dgm:cxn modelId="{3C401D0E-E11F-438A-B838-4A4115A0D0BD}" type="presParOf" srcId="{3FDEF4FC-53F6-4D66-9D86-C91B4B16ED61}" destId="{68A296B9-CED5-4F7B-9E0F-4D11AF48F884}" srcOrd="0" destOrd="0" presId="urn:microsoft.com/office/officeart/2018/2/layout/IconLabelList"/>
    <dgm:cxn modelId="{461CA9E7-952A-4E33-8699-635D242564ED}" type="presParOf" srcId="{3FDEF4FC-53F6-4D66-9D86-C91B4B16ED61}" destId="{C3B97EF3-6075-4CF6-916F-942AF9CB7DEE}" srcOrd="1" destOrd="0" presId="urn:microsoft.com/office/officeart/2018/2/layout/IconLabelList"/>
    <dgm:cxn modelId="{2B52049C-3444-4439-AEF2-C6E14CF85D7E}" type="presParOf" srcId="{3FDEF4FC-53F6-4D66-9D86-C91B4B16ED61}" destId="{0DF52473-D9E7-4B2D-87FB-4BE93E3DB55E}" srcOrd="2" destOrd="0" presId="urn:microsoft.com/office/officeart/2018/2/layout/IconLabelList"/>
    <dgm:cxn modelId="{DF726711-39FB-4C1F-A228-7140341FFBC8}" type="presParOf" srcId="{567262BE-7A0E-4B1D-A4E6-65B42E5FA9D2}" destId="{DA129A9E-6507-4BC9-8D48-29E5F83DB598}" srcOrd="1" destOrd="0" presId="urn:microsoft.com/office/officeart/2018/2/layout/IconLabelList"/>
    <dgm:cxn modelId="{242EA856-C9A7-4554-8059-9DFC21CAAD49}" type="presParOf" srcId="{567262BE-7A0E-4B1D-A4E6-65B42E5FA9D2}" destId="{CA0FE08A-C5E2-4D9F-B18E-B2C8ECFE8131}" srcOrd="2" destOrd="0" presId="urn:microsoft.com/office/officeart/2018/2/layout/IconLabelList"/>
    <dgm:cxn modelId="{967017BA-2DC1-4C0B-9522-59F9ECC9E35B}" type="presParOf" srcId="{CA0FE08A-C5E2-4D9F-B18E-B2C8ECFE8131}" destId="{2BB7A2F2-7BD4-4A2A-AB79-18D816584F05}" srcOrd="0" destOrd="0" presId="urn:microsoft.com/office/officeart/2018/2/layout/IconLabelList"/>
    <dgm:cxn modelId="{32E80F65-E0FB-4F1A-A6D7-94916839A826}" type="presParOf" srcId="{CA0FE08A-C5E2-4D9F-B18E-B2C8ECFE8131}" destId="{B026C513-55E8-4AE5-92CE-4A4C45965D2C}" srcOrd="1" destOrd="0" presId="urn:microsoft.com/office/officeart/2018/2/layout/IconLabelList"/>
    <dgm:cxn modelId="{642AFE00-AC7A-47C0-B5AC-0765BFC3544B}" type="presParOf" srcId="{CA0FE08A-C5E2-4D9F-B18E-B2C8ECFE8131}" destId="{9D93EA97-8222-42D5-96D2-FD51E04C87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0EB840-E168-4F4C-8358-21BC3DB6CA61}" type="doc">
      <dgm:prSet loTypeId="urn:microsoft.com/office/officeart/2018/2/layout/IconVerticalSolidList" loCatId="icon" qsTypeId="urn:microsoft.com/office/officeart/2005/8/quickstyle/simple4" qsCatId="simple" csTypeId="urn:microsoft.com/office/officeart/2005/8/colors/colorful1" csCatId="colorful" phldr="1"/>
      <dgm:spPr/>
      <dgm:t>
        <a:bodyPr/>
        <a:lstStyle/>
        <a:p>
          <a:endParaRPr lang="en-US"/>
        </a:p>
      </dgm:t>
    </dgm:pt>
    <dgm:pt modelId="{2239A3CC-E2D7-452A-9F38-1FDBAF3D13BE}">
      <dgm:prSet custT="1"/>
      <dgm:spPr/>
      <dgm:t>
        <a:bodyPr/>
        <a:lstStyle/>
        <a:p>
          <a:pPr>
            <a:lnSpc>
              <a:spcPct val="100000"/>
            </a:lnSpc>
          </a:pPr>
          <a:r>
            <a:rPr lang="en-GB" sz="1600" dirty="0">
              <a:latin typeface="Bahnschrift Condensed" panose="020B0502040204020203" pitchFamily="34" charset="0"/>
            </a:rPr>
            <a:t>Using scatterplots, the relationship between flight number and launch site was visualised, and so was the relationship between payload mass and launch site. </a:t>
          </a:r>
          <a:endParaRPr lang="en-US" sz="1600" dirty="0">
            <a:latin typeface="Bahnschrift Condensed" panose="020B0502040204020203" pitchFamily="34" charset="0"/>
          </a:endParaRPr>
        </a:p>
      </dgm:t>
    </dgm:pt>
    <dgm:pt modelId="{EEFE6CF8-83BE-4C21-816B-CC398ADFB546}" type="parTrans" cxnId="{33815875-AC44-4BA2-84C7-134419DC5BAA}">
      <dgm:prSet/>
      <dgm:spPr/>
      <dgm:t>
        <a:bodyPr/>
        <a:lstStyle/>
        <a:p>
          <a:endParaRPr lang="en-US"/>
        </a:p>
      </dgm:t>
    </dgm:pt>
    <dgm:pt modelId="{CB3338AC-485A-4ED9-AE18-5A7CDBA7B5A9}" type="sibTrans" cxnId="{33815875-AC44-4BA2-84C7-134419DC5BAA}">
      <dgm:prSet/>
      <dgm:spPr/>
      <dgm:t>
        <a:bodyPr/>
        <a:lstStyle/>
        <a:p>
          <a:endParaRPr lang="en-US"/>
        </a:p>
      </dgm:t>
    </dgm:pt>
    <dgm:pt modelId="{7B66F1E1-FBB2-4768-8BB6-24FA51C8788A}">
      <dgm:prSet custT="1"/>
      <dgm:spPr/>
      <dgm:t>
        <a:bodyPr/>
        <a:lstStyle/>
        <a:p>
          <a:pPr>
            <a:lnSpc>
              <a:spcPct val="100000"/>
            </a:lnSpc>
          </a:pPr>
          <a:r>
            <a:rPr lang="en-GB" sz="1800" dirty="0">
              <a:latin typeface="Bahnschrift Condensed" panose="020B0502040204020203" pitchFamily="34" charset="0"/>
            </a:rPr>
            <a:t>A bar chart was used to see if there is a relationship between the success rate and orbit type.</a:t>
          </a:r>
          <a:endParaRPr lang="en-US" sz="1800" dirty="0">
            <a:latin typeface="Bahnschrift Condensed" panose="020B0502040204020203" pitchFamily="34" charset="0"/>
          </a:endParaRPr>
        </a:p>
      </dgm:t>
    </dgm:pt>
    <dgm:pt modelId="{1C1B7E9F-6C14-4C2E-9167-364704AD6F74}" type="parTrans" cxnId="{C02DAAA2-243A-4D5F-814B-4F885BF2037E}">
      <dgm:prSet/>
      <dgm:spPr/>
      <dgm:t>
        <a:bodyPr/>
        <a:lstStyle/>
        <a:p>
          <a:endParaRPr lang="en-US"/>
        </a:p>
      </dgm:t>
    </dgm:pt>
    <dgm:pt modelId="{321BAA34-0972-4015-A1EE-178176302BAF}" type="sibTrans" cxnId="{C02DAAA2-243A-4D5F-814B-4F885BF2037E}">
      <dgm:prSet/>
      <dgm:spPr/>
      <dgm:t>
        <a:bodyPr/>
        <a:lstStyle/>
        <a:p>
          <a:endParaRPr lang="en-US"/>
        </a:p>
      </dgm:t>
    </dgm:pt>
    <dgm:pt modelId="{C0C3CF5F-2983-4BC3-89DE-336370EBB622}">
      <dgm:prSet custT="1"/>
      <dgm:spPr/>
      <dgm:t>
        <a:bodyPr/>
        <a:lstStyle/>
        <a:p>
          <a:pPr>
            <a:lnSpc>
              <a:spcPct val="100000"/>
            </a:lnSpc>
          </a:pPr>
          <a:r>
            <a:rPr lang="en-GB" sz="1800" dirty="0">
              <a:latin typeface="Bahnschrift Condensed" panose="020B0502040204020203" pitchFamily="34" charset="0"/>
            </a:rPr>
            <a:t>More scatterplots were used to visualise the relationship between flight number and orbit type, and between payload mass and orbit type.</a:t>
          </a:r>
          <a:endParaRPr lang="en-US" sz="1800" dirty="0">
            <a:latin typeface="Bahnschrift Condensed" panose="020B0502040204020203" pitchFamily="34" charset="0"/>
          </a:endParaRPr>
        </a:p>
      </dgm:t>
    </dgm:pt>
    <dgm:pt modelId="{8964301B-07C4-42E6-9953-5F551103F762}" type="parTrans" cxnId="{CAA6EA14-EC55-478D-AD27-8EF7F11435AE}">
      <dgm:prSet/>
      <dgm:spPr/>
      <dgm:t>
        <a:bodyPr/>
        <a:lstStyle/>
        <a:p>
          <a:endParaRPr lang="en-US"/>
        </a:p>
      </dgm:t>
    </dgm:pt>
    <dgm:pt modelId="{586E5AE9-0119-467E-833F-42C42A489765}" type="sibTrans" cxnId="{CAA6EA14-EC55-478D-AD27-8EF7F11435AE}">
      <dgm:prSet/>
      <dgm:spPr/>
      <dgm:t>
        <a:bodyPr/>
        <a:lstStyle/>
        <a:p>
          <a:endParaRPr lang="en-US"/>
        </a:p>
      </dgm:t>
    </dgm:pt>
    <dgm:pt modelId="{D38455F0-3F1A-4FF2-9BA2-8E0A30C08798}">
      <dgm:prSet custT="1"/>
      <dgm:spPr/>
      <dgm:t>
        <a:bodyPr/>
        <a:lstStyle/>
        <a:p>
          <a:pPr>
            <a:lnSpc>
              <a:spcPct val="100000"/>
            </a:lnSpc>
          </a:pPr>
          <a:r>
            <a:rPr lang="en-GB" sz="1800" dirty="0">
              <a:latin typeface="Bahnschrift Condensed" panose="020B0502040204020203" pitchFamily="34" charset="0"/>
            </a:rPr>
            <a:t>A line chart was used to observe how the success rate developed year on year.</a:t>
          </a:r>
          <a:endParaRPr lang="en-US" sz="1800" dirty="0">
            <a:latin typeface="Bahnschrift Condensed" panose="020B0502040204020203" pitchFamily="34" charset="0"/>
          </a:endParaRPr>
        </a:p>
      </dgm:t>
    </dgm:pt>
    <dgm:pt modelId="{EF610798-1CC6-4C18-A679-05729A367D6E}" type="parTrans" cxnId="{1747BC42-84DB-42B9-9299-E5DDAC5B73B1}">
      <dgm:prSet/>
      <dgm:spPr/>
      <dgm:t>
        <a:bodyPr/>
        <a:lstStyle/>
        <a:p>
          <a:endParaRPr lang="en-US"/>
        </a:p>
      </dgm:t>
    </dgm:pt>
    <dgm:pt modelId="{7D00E47D-262C-4C34-BF47-19168F47AFFB}" type="sibTrans" cxnId="{1747BC42-84DB-42B9-9299-E5DDAC5B73B1}">
      <dgm:prSet/>
      <dgm:spPr/>
      <dgm:t>
        <a:bodyPr/>
        <a:lstStyle/>
        <a:p>
          <a:endParaRPr lang="en-US"/>
        </a:p>
      </dgm:t>
    </dgm:pt>
    <dgm:pt modelId="{84E7F188-ECC9-4AB5-AEDA-6E666A8616B6}">
      <dgm:prSet custT="1"/>
      <dgm:spPr/>
      <dgm:t>
        <a:bodyPr/>
        <a:lstStyle/>
        <a:p>
          <a:pPr>
            <a:lnSpc>
              <a:spcPct val="100000"/>
            </a:lnSpc>
          </a:pPr>
          <a:r>
            <a:rPr lang="en-GB" sz="1800" dirty="0">
              <a:latin typeface="Bahnschrift Condensed" panose="020B0502040204020203" pitchFamily="34" charset="0"/>
            </a:rPr>
            <a:t>For consistency purposes all numeric columns were developed to float64 format.</a:t>
          </a:r>
          <a:endParaRPr lang="en-US" sz="1800" dirty="0">
            <a:latin typeface="Bahnschrift Condensed" panose="020B0502040204020203" pitchFamily="34" charset="0"/>
          </a:endParaRPr>
        </a:p>
      </dgm:t>
    </dgm:pt>
    <dgm:pt modelId="{ED3E5076-816D-405E-A32A-F971B3042B57}" type="parTrans" cxnId="{03AF663C-AF92-4467-8B91-A8D3DC8EDB7D}">
      <dgm:prSet/>
      <dgm:spPr/>
      <dgm:t>
        <a:bodyPr/>
        <a:lstStyle/>
        <a:p>
          <a:endParaRPr lang="en-US"/>
        </a:p>
      </dgm:t>
    </dgm:pt>
    <dgm:pt modelId="{224D485A-3545-470E-8224-E07B0E8ACF2D}" type="sibTrans" cxnId="{03AF663C-AF92-4467-8B91-A8D3DC8EDB7D}">
      <dgm:prSet/>
      <dgm:spPr/>
      <dgm:t>
        <a:bodyPr/>
        <a:lstStyle/>
        <a:p>
          <a:endParaRPr lang="en-US"/>
        </a:p>
      </dgm:t>
    </dgm:pt>
    <dgm:pt modelId="{D2A94323-56AB-43F4-BAB5-CF15ECC95D27}">
      <dgm:prSet custT="1"/>
      <dgm:spPr/>
      <dgm:t>
        <a:bodyPr/>
        <a:lstStyle/>
        <a:p>
          <a:pPr>
            <a:lnSpc>
              <a:spcPct val="100000"/>
            </a:lnSpc>
          </a:pPr>
          <a:r>
            <a:rPr lang="en-US" sz="1600" dirty="0">
              <a:latin typeface="Bahnschrift Condensed" panose="020B0502040204020203" pitchFamily="34" charset="0"/>
            </a:rPr>
            <a:t>EDA with </a:t>
          </a:r>
          <a:r>
            <a:rPr lang="en-US" sz="1600" dirty="0" err="1">
              <a:latin typeface="Bahnschrift Condensed" panose="020B0502040204020203" pitchFamily="34" charset="0"/>
            </a:rPr>
            <a:t>Visualisation</a:t>
          </a:r>
          <a:r>
            <a:rPr lang="en-US" sz="1600" dirty="0">
              <a:latin typeface="Bahnschrift Condensed" panose="020B0502040204020203" pitchFamily="34" charset="0"/>
            </a:rPr>
            <a:t> Lab: </a:t>
          </a:r>
          <a:r>
            <a:rPr lang="en-GB" sz="1600" dirty="0">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IBM-Data-Science/Course-10-Capstone-Project/</a:t>
          </a:r>
          <a:r>
            <a:rPr lang="en-GB" sz="1600" dirty="0" err="1">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jupyter</a:t>
          </a:r>
          <a:r>
            <a:rPr lang="en-GB" sz="1600" dirty="0">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-labs-</a:t>
          </a:r>
          <a:r>
            <a:rPr lang="en-GB" sz="1600" dirty="0" err="1">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eda</a:t>
          </a:r>
          <a:r>
            <a:rPr lang="en-GB" sz="1600" dirty="0">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GB" sz="1600" dirty="0" err="1">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sql-coursera_sqllite.ipynb</a:t>
          </a:r>
          <a:r>
            <a:rPr lang="en-GB" sz="1600" dirty="0">
              <a:solidFill>
                <a:schemeClr val="tx1"/>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main · Sion719/IBM-Data-Science</a:t>
          </a:r>
          <a:endParaRPr lang="en-US" sz="1600" dirty="0">
            <a:solidFill>
              <a:schemeClr val="tx1"/>
            </a:solidFill>
            <a:latin typeface="Bahnschrift Condensed" panose="020B0502040204020203" pitchFamily="34" charset="0"/>
          </a:endParaRPr>
        </a:p>
      </dgm:t>
    </dgm:pt>
    <dgm:pt modelId="{689E0277-0E7E-42EE-9ECE-D6105FD5F44E}" type="parTrans" cxnId="{2F2587B6-840A-4BD4-9D74-0D7668AB6968}">
      <dgm:prSet/>
      <dgm:spPr/>
      <dgm:t>
        <a:bodyPr/>
        <a:lstStyle/>
        <a:p>
          <a:endParaRPr lang="en-US"/>
        </a:p>
      </dgm:t>
    </dgm:pt>
    <dgm:pt modelId="{9E6E4AB8-7090-4FFC-A518-289B22AFC463}" type="sibTrans" cxnId="{2F2587B6-840A-4BD4-9D74-0D7668AB6968}">
      <dgm:prSet/>
      <dgm:spPr/>
      <dgm:t>
        <a:bodyPr/>
        <a:lstStyle/>
        <a:p>
          <a:endParaRPr lang="en-US"/>
        </a:p>
      </dgm:t>
    </dgm:pt>
    <dgm:pt modelId="{25ED452F-2122-4101-9AC1-2ED9A4AC4A07}" type="pres">
      <dgm:prSet presAssocID="{230EB840-E168-4F4C-8358-21BC3DB6CA61}" presName="root" presStyleCnt="0">
        <dgm:presLayoutVars>
          <dgm:dir/>
          <dgm:resizeHandles val="exact"/>
        </dgm:presLayoutVars>
      </dgm:prSet>
      <dgm:spPr/>
    </dgm:pt>
    <dgm:pt modelId="{FF0B8CFC-CBE7-4782-A18C-D17CDD833323}" type="pres">
      <dgm:prSet presAssocID="{2239A3CC-E2D7-452A-9F38-1FDBAF3D13BE}" presName="compNode" presStyleCnt="0"/>
      <dgm:spPr/>
    </dgm:pt>
    <dgm:pt modelId="{D7486799-3A17-40DC-BB74-CA59F2467B8D}" type="pres">
      <dgm:prSet presAssocID="{2239A3CC-E2D7-452A-9F38-1FDBAF3D13BE}" presName="bgRect" presStyleLbl="bgShp" presStyleIdx="0" presStyleCnt="6" custLinFactNeighborY="20190"/>
      <dgm:spPr/>
    </dgm:pt>
    <dgm:pt modelId="{86330600-54AB-45DD-89E7-BC26365C3791}" type="pres">
      <dgm:prSet presAssocID="{2239A3CC-E2D7-452A-9F38-1FDBAF3D13BE}"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Hot Air Balloon"/>
        </a:ext>
      </dgm:extLst>
    </dgm:pt>
    <dgm:pt modelId="{5AF68757-A1F4-4A2C-85F0-C3BCDD863185}" type="pres">
      <dgm:prSet presAssocID="{2239A3CC-E2D7-452A-9F38-1FDBAF3D13BE}" presName="spaceRect" presStyleCnt="0"/>
      <dgm:spPr/>
    </dgm:pt>
    <dgm:pt modelId="{8692B7CC-296B-41A3-BB41-0B0F5387674E}" type="pres">
      <dgm:prSet presAssocID="{2239A3CC-E2D7-452A-9F38-1FDBAF3D13BE}" presName="parTx" presStyleLbl="revTx" presStyleIdx="0" presStyleCnt="6" custLinFactNeighborX="-521" custLinFactNeighborY="-7115">
        <dgm:presLayoutVars>
          <dgm:chMax val="0"/>
          <dgm:chPref val="0"/>
        </dgm:presLayoutVars>
      </dgm:prSet>
      <dgm:spPr/>
    </dgm:pt>
    <dgm:pt modelId="{B936A8D1-4022-44F9-A58B-5396CB80E60E}" type="pres">
      <dgm:prSet presAssocID="{CB3338AC-485A-4ED9-AE18-5A7CDBA7B5A9}" presName="sibTrans" presStyleCnt="0"/>
      <dgm:spPr/>
    </dgm:pt>
    <dgm:pt modelId="{D90B6ED9-8099-4712-847F-C8ED71777079}" type="pres">
      <dgm:prSet presAssocID="{7B66F1E1-FBB2-4768-8BB6-24FA51C8788A}" presName="compNode" presStyleCnt="0"/>
      <dgm:spPr/>
    </dgm:pt>
    <dgm:pt modelId="{247C9FD3-D401-4FC5-95E0-B81690C131DB}" type="pres">
      <dgm:prSet presAssocID="{7B66F1E1-FBB2-4768-8BB6-24FA51C8788A}" presName="bgRect" presStyleLbl="bgShp" presStyleIdx="1" presStyleCnt="6" custLinFactNeighborY="13512"/>
      <dgm:spPr/>
    </dgm:pt>
    <dgm:pt modelId="{F99C2F49-9B0E-447F-BE8A-B06E5C9A143D}" type="pres">
      <dgm:prSet presAssocID="{7B66F1E1-FBB2-4768-8BB6-24FA51C8788A}"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tatistics"/>
        </a:ext>
      </dgm:extLst>
    </dgm:pt>
    <dgm:pt modelId="{E074988F-C3F6-48C5-BB5A-09D66AB329FB}" type="pres">
      <dgm:prSet presAssocID="{7B66F1E1-FBB2-4768-8BB6-24FA51C8788A}" presName="spaceRect" presStyleCnt="0"/>
      <dgm:spPr/>
    </dgm:pt>
    <dgm:pt modelId="{77BCA2E8-11F2-4D1C-890D-209B9DCDEE5A}" type="pres">
      <dgm:prSet presAssocID="{7B66F1E1-FBB2-4768-8BB6-24FA51C8788A}" presName="parTx" presStyleLbl="revTx" presStyleIdx="1" presStyleCnt="6">
        <dgm:presLayoutVars>
          <dgm:chMax val="0"/>
          <dgm:chPref val="0"/>
        </dgm:presLayoutVars>
      </dgm:prSet>
      <dgm:spPr/>
    </dgm:pt>
    <dgm:pt modelId="{2B52B21C-65CC-4FE6-AE0F-A192397B546B}" type="pres">
      <dgm:prSet presAssocID="{321BAA34-0972-4015-A1EE-178176302BAF}" presName="sibTrans" presStyleCnt="0"/>
      <dgm:spPr/>
    </dgm:pt>
    <dgm:pt modelId="{2957D630-A0C4-44A7-AD05-CB7750DB00A2}" type="pres">
      <dgm:prSet presAssocID="{C0C3CF5F-2983-4BC3-89DE-336370EBB622}" presName="compNode" presStyleCnt="0"/>
      <dgm:spPr/>
    </dgm:pt>
    <dgm:pt modelId="{5FD463C7-9E07-4817-B236-54AD59C94335}" type="pres">
      <dgm:prSet presAssocID="{C0C3CF5F-2983-4BC3-89DE-336370EBB622}" presName="bgRect" presStyleLbl="bgShp" presStyleIdx="2" presStyleCnt="6"/>
      <dgm:spPr/>
    </dgm:pt>
    <dgm:pt modelId="{D94D15ED-108B-41E7-9CA8-50E4607213A5}" type="pres">
      <dgm:prSet presAssocID="{C0C3CF5F-2983-4BC3-89DE-336370EBB622}"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Satellite"/>
        </a:ext>
      </dgm:extLst>
    </dgm:pt>
    <dgm:pt modelId="{D0AAE33A-279D-4862-A052-500B78373B9A}" type="pres">
      <dgm:prSet presAssocID="{C0C3CF5F-2983-4BC3-89DE-336370EBB622}" presName="spaceRect" presStyleCnt="0"/>
      <dgm:spPr/>
    </dgm:pt>
    <dgm:pt modelId="{0743D997-2A25-4724-84C6-427BBAD8828A}" type="pres">
      <dgm:prSet presAssocID="{C0C3CF5F-2983-4BC3-89DE-336370EBB622}" presName="parTx" presStyleLbl="revTx" presStyleIdx="2" presStyleCnt="6" custLinFactNeighborY="-12650">
        <dgm:presLayoutVars>
          <dgm:chMax val="0"/>
          <dgm:chPref val="0"/>
        </dgm:presLayoutVars>
      </dgm:prSet>
      <dgm:spPr/>
    </dgm:pt>
    <dgm:pt modelId="{F6A9AA93-3472-4928-8EA0-314607613472}" type="pres">
      <dgm:prSet presAssocID="{586E5AE9-0119-467E-833F-42C42A489765}" presName="sibTrans" presStyleCnt="0"/>
      <dgm:spPr/>
    </dgm:pt>
    <dgm:pt modelId="{1CBE47AE-99DA-4AE1-B957-B87B9C4B8121}" type="pres">
      <dgm:prSet presAssocID="{D38455F0-3F1A-4FF2-9BA2-8E0A30C08798}" presName="compNode" presStyleCnt="0"/>
      <dgm:spPr/>
    </dgm:pt>
    <dgm:pt modelId="{1B213F01-7955-461F-B986-E47E82190EC2}" type="pres">
      <dgm:prSet presAssocID="{D38455F0-3F1A-4FF2-9BA2-8E0A30C08798}" presName="bgRect" presStyleLbl="bgShp" presStyleIdx="3" presStyleCnt="6"/>
      <dgm:spPr/>
    </dgm:pt>
    <dgm:pt modelId="{3C1B91E6-47CC-4FAC-9B57-6401817AA76F}" type="pres">
      <dgm:prSet presAssocID="{D38455F0-3F1A-4FF2-9BA2-8E0A30C08798}"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Presentation with Bar Chart"/>
        </a:ext>
      </dgm:extLst>
    </dgm:pt>
    <dgm:pt modelId="{ED05604D-E0CF-44A8-8B50-B29BAEAA73B4}" type="pres">
      <dgm:prSet presAssocID="{D38455F0-3F1A-4FF2-9BA2-8E0A30C08798}" presName="spaceRect" presStyleCnt="0"/>
      <dgm:spPr/>
    </dgm:pt>
    <dgm:pt modelId="{F32C603A-9AFE-4972-8BFD-77BB787924B4}" type="pres">
      <dgm:prSet presAssocID="{D38455F0-3F1A-4FF2-9BA2-8E0A30C08798}" presName="parTx" presStyleLbl="revTx" presStyleIdx="3" presStyleCnt="6" custLinFactNeighborY="-14617">
        <dgm:presLayoutVars>
          <dgm:chMax val="0"/>
          <dgm:chPref val="0"/>
        </dgm:presLayoutVars>
      </dgm:prSet>
      <dgm:spPr/>
    </dgm:pt>
    <dgm:pt modelId="{A21E9246-8C3A-48A5-8D01-2EF9045F0368}" type="pres">
      <dgm:prSet presAssocID="{7D00E47D-262C-4C34-BF47-19168F47AFFB}" presName="sibTrans" presStyleCnt="0"/>
      <dgm:spPr/>
    </dgm:pt>
    <dgm:pt modelId="{F97D15D0-5FAA-420B-BED8-8C0C3E8B7DEF}" type="pres">
      <dgm:prSet presAssocID="{84E7F188-ECC9-4AB5-AEDA-6E666A8616B6}" presName="compNode" presStyleCnt="0"/>
      <dgm:spPr/>
    </dgm:pt>
    <dgm:pt modelId="{41A37C23-DE9D-46CE-A7D8-01D214DD5B15}" type="pres">
      <dgm:prSet presAssocID="{84E7F188-ECC9-4AB5-AEDA-6E666A8616B6}" presName="bgRect" presStyleLbl="bgShp" presStyleIdx="4" presStyleCnt="6"/>
      <dgm:spPr/>
    </dgm:pt>
    <dgm:pt modelId="{A4DFE67B-9D38-4B40-8934-C6BF547DF635}" type="pres">
      <dgm:prSet presAssocID="{84E7F188-ECC9-4AB5-AEDA-6E666A8616B6}"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Table"/>
        </a:ext>
      </dgm:extLst>
    </dgm:pt>
    <dgm:pt modelId="{53708E9B-7E8E-472A-BDDB-C30988397CFA}" type="pres">
      <dgm:prSet presAssocID="{84E7F188-ECC9-4AB5-AEDA-6E666A8616B6}" presName="spaceRect" presStyleCnt="0"/>
      <dgm:spPr/>
    </dgm:pt>
    <dgm:pt modelId="{3EDFDD34-FDAB-4EFF-A9E1-0A7DB0278D91}" type="pres">
      <dgm:prSet presAssocID="{84E7F188-ECC9-4AB5-AEDA-6E666A8616B6}" presName="parTx" presStyleLbl="revTx" presStyleIdx="4" presStyleCnt="6" custLinFactNeighborY="-16968">
        <dgm:presLayoutVars>
          <dgm:chMax val="0"/>
          <dgm:chPref val="0"/>
        </dgm:presLayoutVars>
      </dgm:prSet>
      <dgm:spPr/>
    </dgm:pt>
    <dgm:pt modelId="{35B539A6-2047-4145-8887-EA5CDD74E3FF}" type="pres">
      <dgm:prSet presAssocID="{224D485A-3545-470E-8224-E07B0E8ACF2D}" presName="sibTrans" presStyleCnt="0"/>
      <dgm:spPr/>
    </dgm:pt>
    <dgm:pt modelId="{45CC5AD3-C40D-4294-AE74-D8CDB6217CE6}" type="pres">
      <dgm:prSet presAssocID="{D2A94323-56AB-43F4-BAB5-CF15ECC95D27}" presName="compNode" presStyleCnt="0"/>
      <dgm:spPr/>
    </dgm:pt>
    <dgm:pt modelId="{2294A4E6-C592-4624-8BF3-E0636407989F}" type="pres">
      <dgm:prSet presAssocID="{D2A94323-56AB-43F4-BAB5-CF15ECC95D27}" presName="bgRect" presStyleLbl="bgShp" presStyleIdx="5" presStyleCnt="6"/>
      <dgm:spPr/>
    </dgm:pt>
    <dgm:pt modelId="{4F498936-EC49-414A-8F26-CA254B9E1BEE}" type="pres">
      <dgm:prSet presAssocID="{D2A94323-56AB-43F4-BAB5-CF15ECC95D27}"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Microscope"/>
        </a:ext>
      </dgm:extLst>
    </dgm:pt>
    <dgm:pt modelId="{A1378B20-72A0-47EF-B1BF-78246724C68F}" type="pres">
      <dgm:prSet presAssocID="{D2A94323-56AB-43F4-BAB5-CF15ECC95D27}" presName="spaceRect" presStyleCnt="0"/>
      <dgm:spPr/>
    </dgm:pt>
    <dgm:pt modelId="{38E6797D-3D4C-464C-B241-AE09F3A6E810}" type="pres">
      <dgm:prSet presAssocID="{D2A94323-56AB-43F4-BAB5-CF15ECC95D27}" presName="parTx" presStyleLbl="revTx" presStyleIdx="5" presStyleCnt="6" custScaleX="103200" custLinFactNeighborX="347" custLinFactNeighborY="-15663">
        <dgm:presLayoutVars>
          <dgm:chMax val="0"/>
          <dgm:chPref val="0"/>
        </dgm:presLayoutVars>
      </dgm:prSet>
      <dgm:spPr/>
    </dgm:pt>
  </dgm:ptLst>
  <dgm:cxnLst>
    <dgm:cxn modelId="{CAA6EA14-EC55-478D-AD27-8EF7F11435AE}" srcId="{230EB840-E168-4F4C-8358-21BC3DB6CA61}" destId="{C0C3CF5F-2983-4BC3-89DE-336370EBB622}" srcOrd="2" destOrd="0" parTransId="{8964301B-07C4-42E6-9953-5F551103F762}" sibTransId="{586E5AE9-0119-467E-833F-42C42A489765}"/>
    <dgm:cxn modelId="{3C06C022-F1CD-4819-8442-A38643DC6AC5}" type="presOf" srcId="{84E7F188-ECC9-4AB5-AEDA-6E666A8616B6}" destId="{3EDFDD34-FDAB-4EFF-A9E1-0A7DB0278D91}" srcOrd="0" destOrd="0" presId="urn:microsoft.com/office/officeart/2018/2/layout/IconVerticalSolidList"/>
    <dgm:cxn modelId="{2663E338-9084-4EC9-9B27-7788071148C4}" type="presOf" srcId="{D2A94323-56AB-43F4-BAB5-CF15ECC95D27}" destId="{38E6797D-3D4C-464C-B241-AE09F3A6E810}" srcOrd="0" destOrd="0" presId="urn:microsoft.com/office/officeart/2018/2/layout/IconVerticalSolidList"/>
    <dgm:cxn modelId="{03AF663C-AF92-4467-8B91-A8D3DC8EDB7D}" srcId="{230EB840-E168-4F4C-8358-21BC3DB6CA61}" destId="{84E7F188-ECC9-4AB5-AEDA-6E666A8616B6}" srcOrd="4" destOrd="0" parTransId="{ED3E5076-816D-405E-A32A-F971B3042B57}" sibTransId="{224D485A-3545-470E-8224-E07B0E8ACF2D}"/>
    <dgm:cxn modelId="{614CE55D-AFBD-44B5-9B0B-858C9C1C8ECB}" type="presOf" srcId="{230EB840-E168-4F4C-8358-21BC3DB6CA61}" destId="{25ED452F-2122-4101-9AC1-2ED9A4AC4A07}" srcOrd="0" destOrd="0" presId="urn:microsoft.com/office/officeart/2018/2/layout/IconVerticalSolidList"/>
    <dgm:cxn modelId="{1747BC42-84DB-42B9-9299-E5DDAC5B73B1}" srcId="{230EB840-E168-4F4C-8358-21BC3DB6CA61}" destId="{D38455F0-3F1A-4FF2-9BA2-8E0A30C08798}" srcOrd="3" destOrd="0" parTransId="{EF610798-1CC6-4C18-A679-05729A367D6E}" sibTransId="{7D00E47D-262C-4C34-BF47-19168F47AFFB}"/>
    <dgm:cxn modelId="{30B11368-6684-45E0-A683-839FB20B15DC}" type="presOf" srcId="{D38455F0-3F1A-4FF2-9BA2-8E0A30C08798}" destId="{F32C603A-9AFE-4972-8BFD-77BB787924B4}" srcOrd="0" destOrd="0" presId="urn:microsoft.com/office/officeart/2018/2/layout/IconVerticalSolidList"/>
    <dgm:cxn modelId="{33815875-AC44-4BA2-84C7-134419DC5BAA}" srcId="{230EB840-E168-4F4C-8358-21BC3DB6CA61}" destId="{2239A3CC-E2D7-452A-9F38-1FDBAF3D13BE}" srcOrd="0" destOrd="0" parTransId="{EEFE6CF8-83BE-4C21-816B-CC398ADFB546}" sibTransId="{CB3338AC-485A-4ED9-AE18-5A7CDBA7B5A9}"/>
    <dgm:cxn modelId="{B840A688-44BC-438F-8FE2-F302CE7D4FF9}" type="presOf" srcId="{C0C3CF5F-2983-4BC3-89DE-336370EBB622}" destId="{0743D997-2A25-4724-84C6-427BBAD8828A}" srcOrd="0" destOrd="0" presId="urn:microsoft.com/office/officeart/2018/2/layout/IconVerticalSolidList"/>
    <dgm:cxn modelId="{C02DAAA2-243A-4D5F-814B-4F885BF2037E}" srcId="{230EB840-E168-4F4C-8358-21BC3DB6CA61}" destId="{7B66F1E1-FBB2-4768-8BB6-24FA51C8788A}" srcOrd="1" destOrd="0" parTransId="{1C1B7E9F-6C14-4C2E-9167-364704AD6F74}" sibTransId="{321BAA34-0972-4015-A1EE-178176302BAF}"/>
    <dgm:cxn modelId="{2F2587B6-840A-4BD4-9D74-0D7668AB6968}" srcId="{230EB840-E168-4F4C-8358-21BC3DB6CA61}" destId="{D2A94323-56AB-43F4-BAB5-CF15ECC95D27}" srcOrd="5" destOrd="0" parTransId="{689E0277-0E7E-42EE-9ECE-D6105FD5F44E}" sibTransId="{9E6E4AB8-7090-4FFC-A518-289B22AFC463}"/>
    <dgm:cxn modelId="{3A93BBCA-3B94-446B-8F57-65676F3744F6}" type="presOf" srcId="{2239A3CC-E2D7-452A-9F38-1FDBAF3D13BE}" destId="{8692B7CC-296B-41A3-BB41-0B0F5387674E}" srcOrd="0" destOrd="0" presId="urn:microsoft.com/office/officeart/2018/2/layout/IconVerticalSolidList"/>
    <dgm:cxn modelId="{407C7EEF-918E-4BCF-AEA6-946F3EAED8EF}" type="presOf" srcId="{7B66F1E1-FBB2-4768-8BB6-24FA51C8788A}" destId="{77BCA2E8-11F2-4D1C-890D-209B9DCDEE5A}" srcOrd="0" destOrd="0" presId="urn:microsoft.com/office/officeart/2018/2/layout/IconVerticalSolidList"/>
    <dgm:cxn modelId="{468FAC3B-D685-4A2B-9D91-635FC18FB4A3}" type="presParOf" srcId="{25ED452F-2122-4101-9AC1-2ED9A4AC4A07}" destId="{FF0B8CFC-CBE7-4782-A18C-D17CDD833323}" srcOrd="0" destOrd="0" presId="urn:microsoft.com/office/officeart/2018/2/layout/IconVerticalSolidList"/>
    <dgm:cxn modelId="{139AD4FC-98FB-4C1D-865F-C10723104231}" type="presParOf" srcId="{FF0B8CFC-CBE7-4782-A18C-D17CDD833323}" destId="{D7486799-3A17-40DC-BB74-CA59F2467B8D}" srcOrd="0" destOrd="0" presId="urn:microsoft.com/office/officeart/2018/2/layout/IconVerticalSolidList"/>
    <dgm:cxn modelId="{40F55F01-0C4E-48F8-8DC5-9378B72C452C}" type="presParOf" srcId="{FF0B8CFC-CBE7-4782-A18C-D17CDD833323}" destId="{86330600-54AB-45DD-89E7-BC26365C3791}" srcOrd="1" destOrd="0" presId="urn:microsoft.com/office/officeart/2018/2/layout/IconVerticalSolidList"/>
    <dgm:cxn modelId="{99108CBF-488D-44A3-B4F6-731453DAD966}" type="presParOf" srcId="{FF0B8CFC-CBE7-4782-A18C-D17CDD833323}" destId="{5AF68757-A1F4-4A2C-85F0-C3BCDD863185}" srcOrd="2" destOrd="0" presId="urn:microsoft.com/office/officeart/2018/2/layout/IconVerticalSolidList"/>
    <dgm:cxn modelId="{9DCEF064-749B-4A2C-B929-0E8BF3B706A0}" type="presParOf" srcId="{FF0B8CFC-CBE7-4782-A18C-D17CDD833323}" destId="{8692B7CC-296B-41A3-BB41-0B0F5387674E}" srcOrd="3" destOrd="0" presId="urn:microsoft.com/office/officeart/2018/2/layout/IconVerticalSolidList"/>
    <dgm:cxn modelId="{A2736CDE-9F26-432B-B8CE-A993DF5DFEF1}" type="presParOf" srcId="{25ED452F-2122-4101-9AC1-2ED9A4AC4A07}" destId="{B936A8D1-4022-44F9-A58B-5396CB80E60E}" srcOrd="1" destOrd="0" presId="urn:microsoft.com/office/officeart/2018/2/layout/IconVerticalSolidList"/>
    <dgm:cxn modelId="{9450D347-896B-4C65-8EF1-FFED50C84EAF}" type="presParOf" srcId="{25ED452F-2122-4101-9AC1-2ED9A4AC4A07}" destId="{D90B6ED9-8099-4712-847F-C8ED71777079}" srcOrd="2" destOrd="0" presId="urn:microsoft.com/office/officeart/2018/2/layout/IconVerticalSolidList"/>
    <dgm:cxn modelId="{92ABCE19-ED7D-4A79-AE8A-B4AE1461B98E}" type="presParOf" srcId="{D90B6ED9-8099-4712-847F-C8ED71777079}" destId="{247C9FD3-D401-4FC5-95E0-B81690C131DB}" srcOrd="0" destOrd="0" presId="urn:microsoft.com/office/officeart/2018/2/layout/IconVerticalSolidList"/>
    <dgm:cxn modelId="{4F5560FF-8802-4CF8-9E05-916B506D4819}" type="presParOf" srcId="{D90B6ED9-8099-4712-847F-C8ED71777079}" destId="{F99C2F49-9B0E-447F-BE8A-B06E5C9A143D}" srcOrd="1" destOrd="0" presId="urn:microsoft.com/office/officeart/2018/2/layout/IconVerticalSolidList"/>
    <dgm:cxn modelId="{5477D837-791B-4685-AED9-5E6DBCF85E65}" type="presParOf" srcId="{D90B6ED9-8099-4712-847F-C8ED71777079}" destId="{E074988F-C3F6-48C5-BB5A-09D66AB329FB}" srcOrd="2" destOrd="0" presId="urn:microsoft.com/office/officeart/2018/2/layout/IconVerticalSolidList"/>
    <dgm:cxn modelId="{F7867AD9-2B83-431E-A70A-6DD469BB51A5}" type="presParOf" srcId="{D90B6ED9-8099-4712-847F-C8ED71777079}" destId="{77BCA2E8-11F2-4D1C-890D-209B9DCDEE5A}" srcOrd="3" destOrd="0" presId="urn:microsoft.com/office/officeart/2018/2/layout/IconVerticalSolidList"/>
    <dgm:cxn modelId="{53377FED-2E50-43E4-9702-0D28D0DBD3D3}" type="presParOf" srcId="{25ED452F-2122-4101-9AC1-2ED9A4AC4A07}" destId="{2B52B21C-65CC-4FE6-AE0F-A192397B546B}" srcOrd="3" destOrd="0" presId="urn:microsoft.com/office/officeart/2018/2/layout/IconVerticalSolidList"/>
    <dgm:cxn modelId="{F49BE85C-DBAA-431A-AC6D-C072A740BB25}" type="presParOf" srcId="{25ED452F-2122-4101-9AC1-2ED9A4AC4A07}" destId="{2957D630-A0C4-44A7-AD05-CB7750DB00A2}" srcOrd="4" destOrd="0" presId="urn:microsoft.com/office/officeart/2018/2/layout/IconVerticalSolidList"/>
    <dgm:cxn modelId="{E97778C0-D009-46F0-A038-22541892C4DA}" type="presParOf" srcId="{2957D630-A0C4-44A7-AD05-CB7750DB00A2}" destId="{5FD463C7-9E07-4817-B236-54AD59C94335}" srcOrd="0" destOrd="0" presId="urn:microsoft.com/office/officeart/2018/2/layout/IconVerticalSolidList"/>
    <dgm:cxn modelId="{CE97CF49-B90B-43E2-A4B7-B9F79DA37CB7}" type="presParOf" srcId="{2957D630-A0C4-44A7-AD05-CB7750DB00A2}" destId="{D94D15ED-108B-41E7-9CA8-50E4607213A5}" srcOrd="1" destOrd="0" presId="urn:microsoft.com/office/officeart/2018/2/layout/IconVerticalSolidList"/>
    <dgm:cxn modelId="{C5365B3B-3C33-460C-8217-BDF584318DCD}" type="presParOf" srcId="{2957D630-A0C4-44A7-AD05-CB7750DB00A2}" destId="{D0AAE33A-279D-4862-A052-500B78373B9A}" srcOrd="2" destOrd="0" presId="urn:microsoft.com/office/officeart/2018/2/layout/IconVerticalSolidList"/>
    <dgm:cxn modelId="{EA95B87B-7AAB-4A02-9380-42BD81888F3E}" type="presParOf" srcId="{2957D630-A0C4-44A7-AD05-CB7750DB00A2}" destId="{0743D997-2A25-4724-84C6-427BBAD8828A}" srcOrd="3" destOrd="0" presId="urn:microsoft.com/office/officeart/2018/2/layout/IconVerticalSolidList"/>
    <dgm:cxn modelId="{02820068-8D18-4A6B-9C48-AA48DE29E4AB}" type="presParOf" srcId="{25ED452F-2122-4101-9AC1-2ED9A4AC4A07}" destId="{F6A9AA93-3472-4928-8EA0-314607613472}" srcOrd="5" destOrd="0" presId="urn:microsoft.com/office/officeart/2018/2/layout/IconVerticalSolidList"/>
    <dgm:cxn modelId="{B1EF74F0-D088-4B4D-BBC7-4ECBC14D707C}" type="presParOf" srcId="{25ED452F-2122-4101-9AC1-2ED9A4AC4A07}" destId="{1CBE47AE-99DA-4AE1-B957-B87B9C4B8121}" srcOrd="6" destOrd="0" presId="urn:microsoft.com/office/officeart/2018/2/layout/IconVerticalSolidList"/>
    <dgm:cxn modelId="{43F41CA1-7950-44B6-BB3D-2B521F2AFCF4}" type="presParOf" srcId="{1CBE47AE-99DA-4AE1-B957-B87B9C4B8121}" destId="{1B213F01-7955-461F-B986-E47E82190EC2}" srcOrd="0" destOrd="0" presId="urn:microsoft.com/office/officeart/2018/2/layout/IconVerticalSolidList"/>
    <dgm:cxn modelId="{02F4416B-7189-4B7A-8198-64BD47D6D73F}" type="presParOf" srcId="{1CBE47AE-99DA-4AE1-B957-B87B9C4B8121}" destId="{3C1B91E6-47CC-4FAC-9B57-6401817AA76F}" srcOrd="1" destOrd="0" presId="urn:microsoft.com/office/officeart/2018/2/layout/IconVerticalSolidList"/>
    <dgm:cxn modelId="{B73F663D-D359-4A24-BE1C-15F7A9F59364}" type="presParOf" srcId="{1CBE47AE-99DA-4AE1-B957-B87B9C4B8121}" destId="{ED05604D-E0CF-44A8-8B50-B29BAEAA73B4}" srcOrd="2" destOrd="0" presId="urn:microsoft.com/office/officeart/2018/2/layout/IconVerticalSolidList"/>
    <dgm:cxn modelId="{BE194D0C-BED1-4165-BCB0-D0D5526D42C5}" type="presParOf" srcId="{1CBE47AE-99DA-4AE1-B957-B87B9C4B8121}" destId="{F32C603A-9AFE-4972-8BFD-77BB787924B4}" srcOrd="3" destOrd="0" presId="urn:microsoft.com/office/officeart/2018/2/layout/IconVerticalSolidList"/>
    <dgm:cxn modelId="{0118D222-9B52-444E-90D5-88E8EB3B8CD5}" type="presParOf" srcId="{25ED452F-2122-4101-9AC1-2ED9A4AC4A07}" destId="{A21E9246-8C3A-48A5-8D01-2EF9045F0368}" srcOrd="7" destOrd="0" presId="urn:microsoft.com/office/officeart/2018/2/layout/IconVerticalSolidList"/>
    <dgm:cxn modelId="{07EA8AEB-91E2-4401-A15F-35610B152118}" type="presParOf" srcId="{25ED452F-2122-4101-9AC1-2ED9A4AC4A07}" destId="{F97D15D0-5FAA-420B-BED8-8C0C3E8B7DEF}" srcOrd="8" destOrd="0" presId="urn:microsoft.com/office/officeart/2018/2/layout/IconVerticalSolidList"/>
    <dgm:cxn modelId="{B453D6C3-B7E1-4FED-8EEE-1F7B1D92A953}" type="presParOf" srcId="{F97D15D0-5FAA-420B-BED8-8C0C3E8B7DEF}" destId="{41A37C23-DE9D-46CE-A7D8-01D214DD5B15}" srcOrd="0" destOrd="0" presId="urn:microsoft.com/office/officeart/2018/2/layout/IconVerticalSolidList"/>
    <dgm:cxn modelId="{9EF7C858-9C4A-4A0F-9463-F6838EDF9EB7}" type="presParOf" srcId="{F97D15D0-5FAA-420B-BED8-8C0C3E8B7DEF}" destId="{A4DFE67B-9D38-4B40-8934-C6BF547DF635}" srcOrd="1" destOrd="0" presId="urn:microsoft.com/office/officeart/2018/2/layout/IconVerticalSolidList"/>
    <dgm:cxn modelId="{71C537FE-B7A3-4C4D-890C-556BFA875349}" type="presParOf" srcId="{F97D15D0-5FAA-420B-BED8-8C0C3E8B7DEF}" destId="{53708E9B-7E8E-472A-BDDB-C30988397CFA}" srcOrd="2" destOrd="0" presId="urn:microsoft.com/office/officeart/2018/2/layout/IconVerticalSolidList"/>
    <dgm:cxn modelId="{5140928B-3F8A-4B98-9DF6-DE6E62451639}" type="presParOf" srcId="{F97D15D0-5FAA-420B-BED8-8C0C3E8B7DEF}" destId="{3EDFDD34-FDAB-4EFF-A9E1-0A7DB0278D91}" srcOrd="3" destOrd="0" presId="urn:microsoft.com/office/officeart/2018/2/layout/IconVerticalSolidList"/>
    <dgm:cxn modelId="{E453C3BE-5663-4173-986A-C0D7C302A9D5}" type="presParOf" srcId="{25ED452F-2122-4101-9AC1-2ED9A4AC4A07}" destId="{35B539A6-2047-4145-8887-EA5CDD74E3FF}" srcOrd="9" destOrd="0" presId="urn:microsoft.com/office/officeart/2018/2/layout/IconVerticalSolidList"/>
    <dgm:cxn modelId="{9F816F6A-5E1D-4392-A84B-FE93BC412506}" type="presParOf" srcId="{25ED452F-2122-4101-9AC1-2ED9A4AC4A07}" destId="{45CC5AD3-C40D-4294-AE74-D8CDB6217CE6}" srcOrd="10" destOrd="0" presId="urn:microsoft.com/office/officeart/2018/2/layout/IconVerticalSolidList"/>
    <dgm:cxn modelId="{C5E459B7-D071-4A92-BD72-62974B98F92C}" type="presParOf" srcId="{45CC5AD3-C40D-4294-AE74-D8CDB6217CE6}" destId="{2294A4E6-C592-4624-8BF3-E0636407989F}" srcOrd="0" destOrd="0" presId="urn:microsoft.com/office/officeart/2018/2/layout/IconVerticalSolidList"/>
    <dgm:cxn modelId="{A98795F5-A6C8-4599-9A74-F89694CAB6F6}" type="presParOf" srcId="{45CC5AD3-C40D-4294-AE74-D8CDB6217CE6}" destId="{4F498936-EC49-414A-8F26-CA254B9E1BEE}" srcOrd="1" destOrd="0" presId="urn:microsoft.com/office/officeart/2018/2/layout/IconVerticalSolidList"/>
    <dgm:cxn modelId="{D56761D3-C690-4311-92D3-1E2E5E1104B1}" type="presParOf" srcId="{45CC5AD3-C40D-4294-AE74-D8CDB6217CE6}" destId="{A1378B20-72A0-47EF-B1BF-78246724C68F}" srcOrd="2" destOrd="0" presId="urn:microsoft.com/office/officeart/2018/2/layout/IconVerticalSolidList"/>
    <dgm:cxn modelId="{9C9DC8C1-31C0-412C-89F4-B0C04D594ADE}" type="presParOf" srcId="{45CC5AD3-C40D-4294-AE74-D8CDB6217CE6}" destId="{38E6797D-3D4C-464C-B241-AE09F3A6E8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D8755F-8BEB-495F-97D9-ECF671628D43}"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C379D088-E95C-4C98-A2BC-50B36D6E0481}">
      <dgm:prSet custT="1"/>
      <dgm:spPr/>
      <dgm:t>
        <a:bodyPr/>
        <a:lstStyle/>
        <a:p>
          <a:r>
            <a:rPr lang="en-GB" sz="2200" dirty="0">
              <a:latin typeface="Bahnschrift Condensed" panose="020B0502040204020203" pitchFamily="34" charset="0"/>
            </a:rPr>
            <a:t>Built a machine learning model to predict if the first stage will land so that we can determine the cost of a launch</a:t>
          </a:r>
          <a:r>
            <a:rPr lang="en-GB" sz="2500" dirty="0"/>
            <a:t>.</a:t>
          </a:r>
          <a:endParaRPr lang="en-US" sz="2500" dirty="0"/>
        </a:p>
      </dgm:t>
    </dgm:pt>
    <dgm:pt modelId="{B43FF1F9-CB3D-4607-B986-DC0C5DB91B99}" type="parTrans" cxnId="{632A23A3-1244-4A57-A0A9-DFA86EDB5A49}">
      <dgm:prSet/>
      <dgm:spPr/>
      <dgm:t>
        <a:bodyPr/>
        <a:lstStyle/>
        <a:p>
          <a:endParaRPr lang="en-US"/>
        </a:p>
      </dgm:t>
    </dgm:pt>
    <dgm:pt modelId="{0C90E5C1-C575-42DA-B30E-49802EC272EF}" type="sibTrans" cxnId="{632A23A3-1244-4A57-A0A9-DFA86EDB5A49}">
      <dgm:prSet/>
      <dgm:spPr/>
      <dgm:t>
        <a:bodyPr/>
        <a:lstStyle/>
        <a:p>
          <a:endParaRPr lang="en-US"/>
        </a:p>
      </dgm:t>
    </dgm:pt>
    <dgm:pt modelId="{CC849F5A-5720-4D7F-B2AA-BA48558C19C7}">
      <dgm:prSet custT="1"/>
      <dgm:spPr/>
      <dgm:t>
        <a:bodyPr/>
        <a:lstStyle/>
        <a:p>
          <a:r>
            <a:rPr lang="en-GB" sz="2200" dirty="0">
              <a:latin typeface="Bahnschrift Condensed" panose="020B0502040204020203" pitchFamily="34" charset="0"/>
            </a:rPr>
            <a:t>A NumPy array was created for the Class column, the data was then standardised and reassigned using a transform. The data was split into training and test sets.</a:t>
          </a:r>
          <a:endParaRPr lang="en-US" sz="2200" dirty="0">
            <a:latin typeface="Bahnschrift Condensed" panose="020B0502040204020203" pitchFamily="34" charset="0"/>
          </a:endParaRPr>
        </a:p>
      </dgm:t>
    </dgm:pt>
    <dgm:pt modelId="{BCA3F320-8D02-4201-ABD2-511C1210D7F3}" type="parTrans" cxnId="{DAD8AD87-1C38-478D-84F5-E97D071ED703}">
      <dgm:prSet/>
      <dgm:spPr/>
      <dgm:t>
        <a:bodyPr/>
        <a:lstStyle/>
        <a:p>
          <a:endParaRPr lang="en-US"/>
        </a:p>
      </dgm:t>
    </dgm:pt>
    <dgm:pt modelId="{6E6BCB18-12F2-4251-B856-85EFD429D8CB}" type="sibTrans" cxnId="{DAD8AD87-1C38-478D-84F5-E97D071ED703}">
      <dgm:prSet/>
      <dgm:spPr/>
      <dgm:t>
        <a:bodyPr/>
        <a:lstStyle/>
        <a:p>
          <a:endParaRPr lang="en-US"/>
        </a:p>
      </dgm:t>
    </dgm:pt>
    <dgm:pt modelId="{2A188EFD-5F6A-41CF-84D0-EEE77E53E8CE}">
      <dgm:prSet custT="1"/>
      <dgm:spPr/>
      <dgm:t>
        <a:bodyPr/>
        <a:lstStyle/>
        <a:p>
          <a:r>
            <a:rPr lang="en-GB" sz="2200" dirty="0">
              <a:latin typeface="Bahnschrift Condensed" panose="020B0502040204020203" pitchFamily="34" charset="0"/>
            </a:rPr>
            <a:t>A logistic regression object was created and a </a:t>
          </a:r>
          <a:r>
            <a:rPr lang="en-GB" sz="2200" dirty="0" err="1">
              <a:latin typeface="Bahnschrift Condensed" panose="020B0502040204020203" pitchFamily="34" charset="0"/>
            </a:rPr>
            <a:t>GridSearchCV</a:t>
          </a:r>
          <a:r>
            <a:rPr lang="en-GB" sz="2200" dirty="0">
              <a:latin typeface="Bahnschrift Condensed" panose="020B0502040204020203" pitchFamily="34" charset="0"/>
            </a:rPr>
            <a:t> object was created with a CV of 10. Using the score method, we calculated the accuracy of the test data and visualised it using a confusion matrix.</a:t>
          </a:r>
          <a:endParaRPr lang="en-US" sz="2200" dirty="0">
            <a:latin typeface="Bahnschrift Condensed" panose="020B0502040204020203" pitchFamily="34" charset="0"/>
          </a:endParaRPr>
        </a:p>
      </dgm:t>
    </dgm:pt>
    <dgm:pt modelId="{3EAF872D-4F5A-4523-A7DB-DB86C998069A}" type="parTrans" cxnId="{53A3933B-0ECE-4237-982D-21E5A49E061B}">
      <dgm:prSet/>
      <dgm:spPr/>
      <dgm:t>
        <a:bodyPr/>
        <a:lstStyle/>
        <a:p>
          <a:endParaRPr lang="en-US"/>
        </a:p>
      </dgm:t>
    </dgm:pt>
    <dgm:pt modelId="{CD0E1237-21FB-4280-8353-9B6CF7CA7A0E}" type="sibTrans" cxnId="{53A3933B-0ECE-4237-982D-21E5A49E061B}">
      <dgm:prSet/>
      <dgm:spPr/>
      <dgm:t>
        <a:bodyPr/>
        <a:lstStyle/>
        <a:p>
          <a:endParaRPr lang="en-US"/>
        </a:p>
      </dgm:t>
    </dgm:pt>
    <dgm:pt modelId="{91E1A2DF-B98F-4A2B-9555-C367E926F426}">
      <dgm:prSet custT="1"/>
      <dgm:spPr/>
      <dgm:t>
        <a:bodyPr/>
        <a:lstStyle/>
        <a:p>
          <a:r>
            <a:rPr lang="en-GB" sz="2200" dirty="0">
              <a:latin typeface="Bahnschrift Condensed" panose="020B0502040204020203" pitchFamily="34" charset="0"/>
            </a:rPr>
            <a:t>A support vector machine object and a </a:t>
          </a:r>
          <a:r>
            <a:rPr lang="en-GB" sz="2200" dirty="0" err="1">
              <a:latin typeface="Bahnschrift Condensed" panose="020B0502040204020203" pitchFamily="34" charset="0"/>
            </a:rPr>
            <a:t>GridSearchCV</a:t>
          </a:r>
          <a:r>
            <a:rPr lang="en-GB" sz="2200" dirty="0">
              <a:latin typeface="Bahnschrift Condensed" panose="020B0502040204020203" pitchFamily="34" charset="0"/>
            </a:rPr>
            <a:t> was created with a CV of 10. Using the score method, we calculated the accuracy of the test data and visualised it using a confusion matrix.</a:t>
          </a:r>
          <a:endParaRPr lang="en-US" sz="2200" dirty="0">
            <a:latin typeface="Bahnschrift Condensed" panose="020B0502040204020203" pitchFamily="34" charset="0"/>
          </a:endParaRPr>
        </a:p>
      </dgm:t>
    </dgm:pt>
    <dgm:pt modelId="{3F9B988F-4E4F-40B8-910E-E7AF01420614}" type="parTrans" cxnId="{73030916-6406-427D-B136-0323669E6A60}">
      <dgm:prSet/>
      <dgm:spPr/>
      <dgm:t>
        <a:bodyPr/>
        <a:lstStyle/>
        <a:p>
          <a:endParaRPr lang="en-US"/>
        </a:p>
      </dgm:t>
    </dgm:pt>
    <dgm:pt modelId="{DC4A93E0-E32B-4AC7-B10E-14B8C89B86AC}" type="sibTrans" cxnId="{73030916-6406-427D-B136-0323669E6A60}">
      <dgm:prSet/>
      <dgm:spPr/>
      <dgm:t>
        <a:bodyPr/>
        <a:lstStyle/>
        <a:p>
          <a:endParaRPr lang="en-US"/>
        </a:p>
      </dgm:t>
    </dgm:pt>
    <dgm:pt modelId="{1307136B-86C2-468F-8941-8CD20C0A657F}" type="pres">
      <dgm:prSet presAssocID="{5AD8755F-8BEB-495F-97D9-ECF671628D43}" presName="vert0" presStyleCnt="0">
        <dgm:presLayoutVars>
          <dgm:dir/>
          <dgm:animOne val="branch"/>
          <dgm:animLvl val="lvl"/>
        </dgm:presLayoutVars>
      </dgm:prSet>
      <dgm:spPr/>
    </dgm:pt>
    <dgm:pt modelId="{B08CA53C-7FBE-4836-BB82-F72B9DFCFAF5}" type="pres">
      <dgm:prSet presAssocID="{C379D088-E95C-4C98-A2BC-50B36D6E0481}" presName="thickLine" presStyleLbl="alignNode1" presStyleIdx="0" presStyleCnt="4"/>
      <dgm:spPr/>
    </dgm:pt>
    <dgm:pt modelId="{9A090B82-A1ED-4EC7-93E5-81D4179E80D7}" type="pres">
      <dgm:prSet presAssocID="{C379D088-E95C-4C98-A2BC-50B36D6E0481}" presName="horz1" presStyleCnt="0"/>
      <dgm:spPr/>
    </dgm:pt>
    <dgm:pt modelId="{249ED884-B664-428B-B3DB-B707E388D62A}" type="pres">
      <dgm:prSet presAssocID="{C379D088-E95C-4C98-A2BC-50B36D6E0481}" presName="tx1" presStyleLbl="revTx" presStyleIdx="0" presStyleCnt="4"/>
      <dgm:spPr/>
    </dgm:pt>
    <dgm:pt modelId="{0A11273C-C310-405A-90D8-E531317336E8}" type="pres">
      <dgm:prSet presAssocID="{C379D088-E95C-4C98-A2BC-50B36D6E0481}" presName="vert1" presStyleCnt="0"/>
      <dgm:spPr/>
    </dgm:pt>
    <dgm:pt modelId="{E33A3005-0A64-4F7E-B2B6-1D6D6F66FE67}" type="pres">
      <dgm:prSet presAssocID="{CC849F5A-5720-4D7F-B2AA-BA48558C19C7}" presName="thickLine" presStyleLbl="alignNode1" presStyleIdx="1" presStyleCnt="4"/>
      <dgm:spPr/>
    </dgm:pt>
    <dgm:pt modelId="{9531B197-CD38-450F-B7BC-22716DB5972F}" type="pres">
      <dgm:prSet presAssocID="{CC849F5A-5720-4D7F-B2AA-BA48558C19C7}" presName="horz1" presStyleCnt="0"/>
      <dgm:spPr/>
    </dgm:pt>
    <dgm:pt modelId="{86097349-DD23-4005-B89B-93545F059659}" type="pres">
      <dgm:prSet presAssocID="{CC849F5A-5720-4D7F-B2AA-BA48558C19C7}" presName="tx1" presStyleLbl="revTx" presStyleIdx="1" presStyleCnt="4"/>
      <dgm:spPr/>
    </dgm:pt>
    <dgm:pt modelId="{99442F6F-6EEC-43DE-9EF3-0866E47AA1AE}" type="pres">
      <dgm:prSet presAssocID="{CC849F5A-5720-4D7F-B2AA-BA48558C19C7}" presName="vert1" presStyleCnt="0"/>
      <dgm:spPr/>
    </dgm:pt>
    <dgm:pt modelId="{C0CCF5B8-8326-406F-8C4F-97D79951A6FA}" type="pres">
      <dgm:prSet presAssocID="{2A188EFD-5F6A-41CF-84D0-EEE77E53E8CE}" presName="thickLine" presStyleLbl="alignNode1" presStyleIdx="2" presStyleCnt="4"/>
      <dgm:spPr/>
    </dgm:pt>
    <dgm:pt modelId="{22B9BF83-0897-4CAF-9859-E0CC9742AE48}" type="pres">
      <dgm:prSet presAssocID="{2A188EFD-5F6A-41CF-84D0-EEE77E53E8CE}" presName="horz1" presStyleCnt="0"/>
      <dgm:spPr/>
    </dgm:pt>
    <dgm:pt modelId="{2A6020E6-1355-4263-9558-3999DB887379}" type="pres">
      <dgm:prSet presAssocID="{2A188EFD-5F6A-41CF-84D0-EEE77E53E8CE}" presName="tx1" presStyleLbl="revTx" presStyleIdx="2" presStyleCnt="4"/>
      <dgm:spPr/>
    </dgm:pt>
    <dgm:pt modelId="{47F433AA-4CD6-46EA-ADFD-C4B7A61933DA}" type="pres">
      <dgm:prSet presAssocID="{2A188EFD-5F6A-41CF-84D0-EEE77E53E8CE}" presName="vert1" presStyleCnt="0"/>
      <dgm:spPr/>
    </dgm:pt>
    <dgm:pt modelId="{D3EDB5C9-314E-4FF4-9ABF-E50F39FA1CED}" type="pres">
      <dgm:prSet presAssocID="{91E1A2DF-B98F-4A2B-9555-C367E926F426}" presName="thickLine" presStyleLbl="alignNode1" presStyleIdx="3" presStyleCnt="4"/>
      <dgm:spPr/>
    </dgm:pt>
    <dgm:pt modelId="{6F2F2B1C-7857-4E1C-820E-DC3DB52868EC}" type="pres">
      <dgm:prSet presAssocID="{91E1A2DF-B98F-4A2B-9555-C367E926F426}" presName="horz1" presStyleCnt="0"/>
      <dgm:spPr/>
    </dgm:pt>
    <dgm:pt modelId="{E2E401FB-B592-476E-A4CF-F0F57919CDBC}" type="pres">
      <dgm:prSet presAssocID="{91E1A2DF-B98F-4A2B-9555-C367E926F426}" presName="tx1" presStyleLbl="revTx" presStyleIdx="3" presStyleCnt="4"/>
      <dgm:spPr/>
    </dgm:pt>
    <dgm:pt modelId="{0BCB435D-4AF2-4D5D-A3F0-D73FC6D0FC9B}" type="pres">
      <dgm:prSet presAssocID="{91E1A2DF-B98F-4A2B-9555-C367E926F426}" presName="vert1" presStyleCnt="0"/>
      <dgm:spPr/>
    </dgm:pt>
  </dgm:ptLst>
  <dgm:cxnLst>
    <dgm:cxn modelId="{73030916-6406-427D-B136-0323669E6A60}" srcId="{5AD8755F-8BEB-495F-97D9-ECF671628D43}" destId="{91E1A2DF-B98F-4A2B-9555-C367E926F426}" srcOrd="3" destOrd="0" parTransId="{3F9B988F-4E4F-40B8-910E-E7AF01420614}" sibTransId="{DC4A93E0-E32B-4AC7-B10E-14B8C89B86AC}"/>
    <dgm:cxn modelId="{53A3933B-0ECE-4237-982D-21E5A49E061B}" srcId="{5AD8755F-8BEB-495F-97D9-ECF671628D43}" destId="{2A188EFD-5F6A-41CF-84D0-EEE77E53E8CE}" srcOrd="2" destOrd="0" parTransId="{3EAF872D-4F5A-4523-A7DB-DB86C998069A}" sibTransId="{CD0E1237-21FB-4280-8353-9B6CF7CA7A0E}"/>
    <dgm:cxn modelId="{DAD8AD87-1C38-478D-84F5-E97D071ED703}" srcId="{5AD8755F-8BEB-495F-97D9-ECF671628D43}" destId="{CC849F5A-5720-4D7F-B2AA-BA48558C19C7}" srcOrd="1" destOrd="0" parTransId="{BCA3F320-8D02-4201-ABD2-511C1210D7F3}" sibTransId="{6E6BCB18-12F2-4251-B856-85EFD429D8CB}"/>
    <dgm:cxn modelId="{2ADFE78C-426A-43E7-B038-318ACDAD5B7F}" type="presOf" srcId="{5AD8755F-8BEB-495F-97D9-ECF671628D43}" destId="{1307136B-86C2-468F-8941-8CD20C0A657F}" srcOrd="0" destOrd="0" presId="urn:microsoft.com/office/officeart/2008/layout/LinedList"/>
    <dgm:cxn modelId="{56D5638D-1937-4B08-AA7A-FF95A809DF0A}" type="presOf" srcId="{2A188EFD-5F6A-41CF-84D0-EEE77E53E8CE}" destId="{2A6020E6-1355-4263-9558-3999DB887379}" srcOrd="0" destOrd="0" presId="urn:microsoft.com/office/officeart/2008/layout/LinedList"/>
    <dgm:cxn modelId="{F1F9F691-E1D8-42A9-AA64-D3A85CEB46B2}" type="presOf" srcId="{CC849F5A-5720-4D7F-B2AA-BA48558C19C7}" destId="{86097349-DD23-4005-B89B-93545F059659}" srcOrd="0" destOrd="0" presId="urn:microsoft.com/office/officeart/2008/layout/LinedList"/>
    <dgm:cxn modelId="{632A23A3-1244-4A57-A0A9-DFA86EDB5A49}" srcId="{5AD8755F-8BEB-495F-97D9-ECF671628D43}" destId="{C379D088-E95C-4C98-A2BC-50B36D6E0481}" srcOrd="0" destOrd="0" parTransId="{B43FF1F9-CB3D-4607-B986-DC0C5DB91B99}" sibTransId="{0C90E5C1-C575-42DA-B30E-49802EC272EF}"/>
    <dgm:cxn modelId="{F59148B3-C142-4717-9B61-8BAB0A36B333}" type="presOf" srcId="{91E1A2DF-B98F-4A2B-9555-C367E926F426}" destId="{E2E401FB-B592-476E-A4CF-F0F57919CDBC}" srcOrd="0" destOrd="0" presId="urn:microsoft.com/office/officeart/2008/layout/LinedList"/>
    <dgm:cxn modelId="{2D371FC5-072F-482B-8405-E975EDAC9A82}" type="presOf" srcId="{C379D088-E95C-4C98-A2BC-50B36D6E0481}" destId="{249ED884-B664-428B-B3DB-B707E388D62A}" srcOrd="0" destOrd="0" presId="urn:microsoft.com/office/officeart/2008/layout/LinedList"/>
    <dgm:cxn modelId="{5F468225-F337-45BF-8F08-A484A1C1515C}" type="presParOf" srcId="{1307136B-86C2-468F-8941-8CD20C0A657F}" destId="{B08CA53C-7FBE-4836-BB82-F72B9DFCFAF5}" srcOrd="0" destOrd="0" presId="urn:microsoft.com/office/officeart/2008/layout/LinedList"/>
    <dgm:cxn modelId="{2B590D97-C461-4C88-9503-2AB94F456382}" type="presParOf" srcId="{1307136B-86C2-468F-8941-8CD20C0A657F}" destId="{9A090B82-A1ED-4EC7-93E5-81D4179E80D7}" srcOrd="1" destOrd="0" presId="urn:microsoft.com/office/officeart/2008/layout/LinedList"/>
    <dgm:cxn modelId="{89DD2859-88ED-4FC3-8B48-260ACE57BE33}" type="presParOf" srcId="{9A090B82-A1ED-4EC7-93E5-81D4179E80D7}" destId="{249ED884-B664-428B-B3DB-B707E388D62A}" srcOrd="0" destOrd="0" presId="urn:microsoft.com/office/officeart/2008/layout/LinedList"/>
    <dgm:cxn modelId="{D04D4305-1703-4AC4-BA56-05148A84BB1F}" type="presParOf" srcId="{9A090B82-A1ED-4EC7-93E5-81D4179E80D7}" destId="{0A11273C-C310-405A-90D8-E531317336E8}" srcOrd="1" destOrd="0" presId="urn:microsoft.com/office/officeart/2008/layout/LinedList"/>
    <dgm:cxn modelId="{8DE8FA19-A700-4780-8E18-16526CD63C55}" type="presParOf" srcId="{1307136B-86C2-468F-8941-8CD20C0A657F}" destId="{E33A3005-0A64-4F7E-B2B6-1D6D6F66FE67}" srcOrd="2" destOrd="0" presId="urn:microsoft.com/office/officeart/2008/layout/LinedList"/>
    <dgm:cxn modelId="{6E5EEF51-1142-4E25-B0AD-1932F2FD2C2A}" type="presParOf" srcId="{1307136B-86C2-468F-8941-8CD20C0A657F}" destId="{9531B197-CD38-450F-B7BC-22716DB5972F}" srcOrd="3" destOrd="0" presId="urn:microsoft.com/office/officeart/2008/layout/LinedList"/>
    <dgm:cxn modelId="{4651EF58-AE80-4E5C-95D9-8BC96033E8C4}" type="presParOf" srcId="{9531B197-CD38-450F-B7BC-22716DB5972F}" destId="{86097349-DD23-4005-B89B-93545F059659}" srcOrd="0" destOrd="0" presId="urn:microsoft.com/office/officeart/2008/layout/LinedList"/>
    <dgm:cxn modelId="{80009D96-B6D4-45E3-B141-17EBA217A28A}" type="presParOf" srcId="{9531B197-CD38-450F-B7BC-22716DB5972F}" destId="{99442F6F-6EEC-43DE-9EF3-0866E47AA1AE}" srcOrd="1" destOrd="0" presId="urn:microsoft.com/office/officeart/2008/layout/LinedList"/>
    <dgm:cxn modelId="{5ECDCE05-A3ED-4766-A062-C2EA46448329}" type="presParOf" srcId="{1307136B-86C2-468F-8941-8CD20C0A657F}" destId="{C0CCF5B8-8326-406F-8C4F-97D79951A6FA}" srcOrd="4" destOrd="0" presId="urn:microsoft.com/office/officeart/2008/layout/LinedList"/>
    <dgm:cxn modelId="{8E9E8D28-9A3B-4D77-9CC7-AA5D14BF927A}" type="presParOf" srcId="{1307136B-86C2-468F-8941-8CD20C0A657F}" destId="{22B9BF83-0897-4CAF-9859-E0CC9742AE48}" srcOrd="5" destOrd="0" presId="urn:microsoft.com/office/officeart/2008/layout/LinedList"/>
    <dgm:cxn modelId="{366FA9B7-F34B-43FB-A92E-A547DFE6DC45}" type="presParOf" srcId="{22B9BF83-0897-4CAF-9859-E0CC9742AE48}" destId="{2A6020E6-1355-4263-9558-3999DB887379}" srcOrd="0" destOrd="0" presId="urn:microsoft.com/office/officeart/2008/layout/LinedList"/>
    <dgm:cxn modelId="{48C6D6A8-6303-4F32-A4CA-78CE7F9129AD}" type="presParOf" srcId="{22B9BF83-0897-4CAF-9859-E0CC9742AE48}" destId="{47F433AA-4CD6-46EA-ADFD-C4B7A61933DA}" srcOrd="1" destOrd="0" presId="urn:microsoft.com/office/officeart/2008/layout/LinedList"/>
    <dgm:cxn modelId="{57DA65F0-9635-49C3-A1A5-2721BBEED0AF}" type="presParOf" srcId="{1307136B-86C2-468F-8941-8CD20C0A657F}" destId="{D3EDB5C9-314E-4FF4-9ABF-E50F39FA1CED}" srcOrd="6" destOrd="0" presId="urn:microsoft.com/office/officeart/2008/layout/LinedList"/>
    <dgm:cxn modelId="{F5B2BF00-930E-4548-AFC0-230D312D828A}" type="presParOf" srcId="{1307136B-86C2-468F-8941-8CD20C0A657F}" destId="{6F2F2B1C-7857-4E1C-820E-DC3DB52868EC}" srcOrd="7" destOrd="0" presId="urn:microsoft.com/office/officeart/2008/layout/LinedList"/>
    <dgm:cxn modelId="{A5C463CB-90D0-4830-81FE-C7D696207EE8}" type="presParOf" srcId="{6F2F2B1C-7857-4E1C-820E-DC3DB52868EC}" destId="{E2E401FB-B592-476E-A4CF-F0F57919CDBC}" srcOrd="0" destOrd="0" presId="urn:microsoft.com/office/officeart/2008/layout/LinedList"/>
    <dgm:cxn modelId="{6171A62B-5E59-44C9-9321-059590898586}" type="presParOf" srcId="{6F2F2B1C-7857-4E1C-820E-DC3DB52868EC}" destId="{0BCB435D-4AF2-4D5D-A3F0-D73FC6D0FC9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0523F7-0DD1-497A-9FA8-364549893DF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BB1B4497-8412-45B6-AE23-FFE82E305064}">
      <dgm:prSet/>
      <dgm:spPr/>
      <dgm:t>
        <a:bodyPr/>
        <a:lstStyle/>
        <a:p>
          <a:r>
            <a:rPr lang="en-GB">
              <a:latin typeface="Bahnschrift Condensed" panose="020B0502040204020203" pitchFamily="34" charset="0"/>
            </a:rPr>
            <a:t>A decision tree classifier object and a GridSearchCV with a CV of 10 was created, the accuracy was calculated using the score method and a confusion matrix was used for interpretation.</a:t>
          </a:r>
          <a:endParaRPr lang="en-US">
            <a:latin typeface="Bahnschrift Condensed" panose="020B0502040204020203" pitchFamily="34" charset="0"/>
          </a:endParaRPr>
        </a:p>
      </dgm:t>
    </dgm:pt>
    <dgm:pt modelId="{22B26820-CB90-4EAB-96AA-DBB1FBDB9507}" type="parTrans" cxnId="{EE9796A1-2C12-4E9D-BF7C-31FD90896200}">
      <dgm:prSet/>
      <dgm:spPr/>
      <dgm:t>
        <a:bodyPr/>
        <a:lstStyle/>
        <a:p>
          <a:endParaRPr lang="en-US"/>
        </a:p>
      </dgm:t>
    </dgm:pt>
    <dgm:pt modelId="{F25F3B24-8666-4447-AE63-6DAB9C51DE14}" type="sibTrans" cxnId="{EE9796A1-2C12-4E9D-BF7C-31FD90896200}">
      <dgm:prSet/>
      <dgm:spPr/>
      <dgm:t>
        <a:bodyPr/>
        <a:lstStyle/>
        <a:p>
          <a:endParaRPr lang="en-US"/>
        </a:p>
      </dgm:t>
    </dgm:pt>
    <dgm:pt modelId="{5CDF606E-8D59-4A47-9A48-1AAA72D27777}">
      <dgm:prSet/>
      <dgm:spPr/>
      <dgm:t>
        <a:bodyPr/>
        <a:lstStyle/>
        <a:p>
          <a:r>
            <a:rPr lang="en-GB">
              <a:latin typeface="Bahnschrift Condensed" panose="020B0502040204020203" pitchFamily="34" charset="0"/>
            </a:rPr>
            <a:t>A KNN object was created using a GridSearch CV with a CV of 10, the accuracy was calculated using the score method and interpreted using a Confusion matrix</a:t>
          </a:r>
          <a:r>
            <a:rPr lang="en-GB"/>
            <a:t>.</a:t>
          </a:r>
          <a:endParaRPr lang="en-US"/>
        </a:p>
      </dgm:t>
    </dgm:pt>
    <dgm:pt modelId="{FDD3592B-5FD2-4155-B446-7570AAA7E043}" type="parTrans" cxnId="{DB9E4E60-9AE3-48EE-B681-C8C6A6C6B25F}">
      <dgm:prSet/>
      <dgm:spPr/>
      <dgm:t>
        <a:bodyPr/>
        <a:lstStyle/>
        <a:p>
          <a:endParaRPr lang="en-US"/>
        </a:p>
      </dgm:t>
    </dgm:pt>
    <dgm:pt modelId="{58210DC9-6008-46EE-953B-3E156B8503FC}" type="sibTrans" cxnId="{DB9E4E60-9AE3-48EE-B681-C8C6A6C6B25F}">
      <dgm:prSet/>
      <dgm:spPr/>
      <dgm:t>
        <a:bodyPr/>
        <a:lstStyle/>
        <a:p>
          <a:endParaRPr lang="en-US"/>
        </a:p>
      </dgm:t>
    </dgm:pt>
    <dgm:pt modelId="{24B0AE26-AF12-4A8B-878E-3AEA4F95870D}">
      <dgm:prSet/>
      <dgm:spPr/>
      <dgm:t>
        <a:bodyPr/>
        <a:lstStyle/>
        <a:p>
          <a:r>
            <a:rPr lang="en-GB">
              <a:latin typeface="Bahnschrift Condensed" panose="020B0502040204020203" pitchFamily="34" charset="0"/>
            </a:rPr>
            <a:t>Each method was then evaluated in detail to discover which method was most effective.</a:t>
          </a:r>
          <a:endParaRPr lang="en-US">
            <a:latin typeface="Bahnschrift Condensed" panose="020B0502040204020203" pitchFamily="34" charset="0"/>
          </a:endParaRPr>
        </a:p>
      </dgm:t>
    </dgm:pt>
    <dgm:pt modelId="{C6EFE45D-9F9F-42DE-850B-BBACDA127968}" type="parTrans" cxnId="{32979C6C-7B44-4CFC-BC5E-5D7DAC29DC9A}">
      <dgm:prSet/>
      <dgm:spPr/>
      <dgm:t>
        <a:bodyPr/>
        <a:lstStyle/>
        <a:p>
          <a:endParaRPr lang="en-US"/>
        </a:p>
      </dgm:t>
    </dgm:pt>
    <dgm:pt modelId="{C67BEE51-50E2-4FF4-B32F-1601371BF5EF}" type="sibTrans" cxnId="{32979C6C-7B44-4CFC-BC5E-5D7DAC29DC9A}">
      <dgm:prSet/>
      <dgm:spPr/>
      <dgm:t>
        <a:bodyPr/>
        <a:lstStyle/>
        <a:p>
          <a:endParaRPr lang="en-US"/>
        </a:p>
      </dgm:t>
    </dgm:pt>
    <dgm:pt modelId="{090641D1-E1BC-47A2-A419-AE4E324AD014}">
      <dgm:prSet/>
      <dgm:spPr/>
      <dgm:t>
        <a:bodyPr/>
        <a:lstStyle/>
        <a:p>
          <a:r>
            <a:rPr lang="en-US" dirty="0">
              <a:latin typeface="Bahnschrift Condensed" panose="020B0502040204020203" pitchFamily="34" charset="0"/>
            </a:rPr>
            <a:t>ML Prediction Lab: </a:t>
          </a:r>
          <a:r>
            <a:rPr lang="en-GB"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IBM-Data-Science/Course-10-Capstone-Project/</a:t>
          </a:r>
          <a:r>
            <a:rPr lang="en-GB" dirty="0" err="1">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SpaceX_Machine</a:t>
          </a:r>
          <a:r>
            <a:rPr lang="en-GB"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 Learning Prediction_Part_5.ipynb at main · Sion719/IBM-Data-Science</a:t>
          </a:r>
          <a:endParaRPr lang="en-US" dirty="0">
            <a:solidFill>
              <a:srgbClr val="FF0000"/>
            </a:solidFill>
            <a:latin typeface="Bahnschrift Condensed" panose="020B0502040204020203" pitchFamily="34" charset="0"/>
          </a:endParaRPr>
        </a:p>
      </dgm:t>
    </dgm:pt>
    <dgm:pt modelId="{E586927B-FCC5-4A5E-A695-214D92268105}" type="parTrans" cxnId="{E74C5BB7-59E0-470C-8D80-C1CF4732E803}">
      <dgm:prSet/>
      <dgm:spPr/>
      <dgm:t>
        <a:bodyPr/>
        <a:lstStyle/>
        <a:p>
          <a:endParaRPr lang="en-US"/>
        </a:p>
      </dgm:t>
    </dgm:pt>
    <dgm:pt modelId="{A89872FD-89E2-4B48-8CE4-D46FF8450522}" type="sibTrans" cxnId="{E74C5BB7-59E0-470C-8D80-C1CF4732E803}">
      <dgm:prSet/>
      <dgm:spPr/>
      <dgm:t>
        <a:bodyPr/>
        <a:lstStyle/>
        <a:p>
          <a:endParaRPr lang="en-US"/>
        </a:p>
      </dgm:t>
    </dgm:pt>
    <dgm:pt modelId="{B57833D8-6D85-45C1-83C8-0FC0CE7860F2}" type="pres">
      <dgm:prSet presAssocID="{A50523F7-0DD1-497A-9FA8-364549893DF9}" presName="vert0" presStyleCnt="0">
        <dgm:presLayoutVars>
          <dgm:dir/>
          <dgm:animOne val="branch"/>
          <dgm:animLvl val="lvl"/>
        </dgm:presLayoutVars>
      </dgm:prSet>
      <dgm:spPr/>
    </dgm:pt>
    <dgm:pt modelId="{A4932533-5217-47DF-83A5-386EC532A2C0}" type="pres">
      <dgm:prSet presAssocID="{BB1B4497-8412-45B6-AE23-FFE82E305064}" presName="thickLine" presStyleLbl="alignNode1" presStyleIdx="0" presStyleCnt="4"/>
      <dgm:spPr/>
    </dgm:pt>
    <dgm:pt modelId="{177DA91A-6A23-4138-AFDE-2481BF4D74A7}" type="pres">
      <dgm:prSet presAssocID="{BB1B4497-8412-45B6-AE23-FFE82E305064}" presName="horz1" presStyleCnt="0"/>
      <dgm:spPr/>
    </dgm:pt>
    <dgm:pt modelId="{ED63A4E7-25CB-4101-86CD-303D64E02DE5}" type="pres">
      <dgm:prSet presAssocID="{BB1B4497-8412-45B6-AE23-FFE82E305064}" presName="tx1" presStyleLbl="revTx" presStyleIdx="0" presStyleCnt="4"/>
      <dgm:spPr/>
    </dgm:pt>
    <dgm:pt modelId="{972D838A-220E-4A2B-9E77-B41E51E7872D}" type="pres">
      <dgm:prSet presAssocID="{BB1B4497-8412-45B6-AE23-FFE82E305064}" presName="vert1" presStyleCnt="0"/>
      <dgm:spPr/>
    </dgm:pt>
    <dgm:pt modelId="{E0D13730-F18E-4ED8-A399-B45469925643}" type="pres">
      <dgm:prSet presAssocID="{5CDF606E-8D59-4A47-9A48-1AAA72D27777}" presName="thickLine" presStyleLbl="alignNode1" presStyleIdx="1" presStyleCnt="4"/>
      <dgm:spPr/>
    </dgm:pt>
    <dgm:pt modelId="{6887B14E-2A43-4F5C-8AA0-B8E3D81946C3}" type="pres">
      <dgm:prSet presAssocID="{5CDF606E-8D59-4A47-9A48-1AAA72D27777}" presName="horz1" presStyleCnt="0"/>
      <dgm:spPr/>
    </dgm:pt>
    <dgm:pt modelId="{03FF6D7F-B45E-49B0-A79D-FB5735CB3F97}" type="pres">
      <dgm:prSet presAssocID="{5CDF606E-8D59-4A47-9A48-1AAA72D27777}" presName="tx1" presStyleLbl="revTx" presStyleIdx="1" presStyleCnt="4"/>
      <dgm:spPr/>
    </dgm:pt>
    <dgm:pt modelId="{0730F49E-3083-4D57-AB73-802EDA43DEB7}" type="pres">
      <dgm:prSet presAssocID="{5CDF606E-8D59-4A47-9A48-1AAA72D27777}" presName="vert1" presStyleCnt="0"/>
      <dgm:spPr/>
    </dgm:pt>
    <dgm:pt modelId="{F47AC5B5-BCE5-463A-85C5-794D6A2CBE0A}" type="pres">
      <dgm:prSet presAssocID="{24B0AE26-AF12-4A8B-878E-3AEA4F95870D}" presName="thickLine" presStyleLbl="alignNode1" presStyleIdx="2" presStyleCnt="4"/>
      <dgm:spPr/>
    </dgm:pt>
    <dgm:pt modelId="{650341DE-5075-4273-90FD-0D0BFF89959B}" type="pres">
      <dgm:prSet presAssocID="{24B0AE26-AF12-4A8B-878E-3AEA4F95870D}" presName="horz1" presStyleCnt="0"/>
      <dgm:spPr/>
    </dgm:pt>
    <dgm:pt modelId="{85737686-BB6D-4E2D-9118-D3188138AF07}" type="pres">
      <dgm:prSet presAssocID="{24B0AE26-AF12-4A8B-878E-3AEA4F95870D}" presName="tx1" presStyleLbl="revTx" presStyleIdx="2" presStyleCnt="4"/>
      <dgm:spPr/>
    </dgm:pt>
    <dgm:pt modelId="{1A326FDD-780E-4B55-A886-2A1BC98442B0}" type="pres">
      <dgm:prSet presAssocID="{24B0AE26-AF12-4A8B-878E-3AEA4F95870D}" presName="vert1" presStyleCnt="0"/>
      <dgm:spPr/>
    </dgm:pt>
    <dgm:pt modelId="{FD6AD0F6-E53A-477E-A21C-1F6E54C3B2A8}" type="pres">
      <dgm:prSet presAssocID="{090641D1-E1BC-47A2-A419-AE4E324AD014}" presName="thickLine" presStyleLbl="alignNode1" presStyleIdx="3" presStyleCnt="4"/>
      <dgm:spPr/>
    </dgm:pt>
    <dgm:pt modelId="{0DE41DFC-0657-40D1-8A21-E7261D98E6B2}" type="pres">
      <dgm:prSet presAssocID="{090641D1-E1BC-47A2-A419-AE4E324AD014}" presName="horz1" presStyleCnt="0"/>
      <dgm:spPr/>
    </dgm:pt>
    <dgm:pt modelId="{B5DE4832-F52C-4FB2-98BB-581AC923D0DE}" type="pres">
      <dgm:prSet presAssocID="{090641D1-E1BC-47A2-A419-AE4E324AD014}" presName="tx1" presStyleLbl="revTx" presStyleIdx="3" presStyleCnt="4"/>
      <dgm:spPr/>
    </dgm:pt>
    <dgm:pt modelId="{2E492ED3-4310-460F-808E-A491B174E342}" type="pres">
      <dgm:prSet presAssocID="{090641D1-E1BC-47A2-A419-AE4E324AD014}" presName="vert1" presStyleCnt="0"/>
      <dgm:spPr/>
    </dgm:pt>
  </dgm:ptLst>
  <dgm:cxnLst>
    <dgm:cxn modelId="{2C58C30C-FB02-4DE5-8006-24205561561F}" type="presOf" srcId="{5CDF606E-8D59-4A47-9A48-1AAA72D27777}" destId="{03FF6D7F-B45E-49B0-A79D-FB5735CB3F97}" srcOrd="0" destOrd="0" presId="urn:microsoft.com/office/officeart/2008/layout/LinedList"/>
    <dgm:cxn modelId="{DB9E4E60-9AE3-48EE-B681-C8C6A6C6B25F}" srcId="{A50523F7-0DD1-497A-9FA8-364549893DF9}" destId="{5CDF606E-8D59-4A47-9A48-1AAA72D27777}" srcOrd="1" destOrd="0" parTransId="{FDD3592B-5FD2-4155-B446-7570AAA7E043}" sibTransId="{58210DC9-6008-46EE-953B-3E156B8503FC}"/>
    <dgm:cxn modelId="{B51DFA47-74F8-412E-9408-1BE75308F738}" type="presOf" srcId="{A50523F7-0DD1-497A-9FA8-364549893DF9}" destId="{B57833D8-6D85-45C1-83C8-0FC0CE7860F2}" srcOrd="0" destOrd="0" presId="urn:microsoft.com/office/officeart/2008/layout/LinedList"/>
    <dgm:cxn modelId="{32979C6C-7B44-4CFC-BC5E-5D7DAC29DC9A}" srcId="{A50523F7-0DD1-497A-9FA8-364549893DF9}" destId="{24B0AE26-AF12-4A8B-878E-3AEA4F95870D}" srcOrd="2" destOrd="0" parTransId="{C6EFE45D-9F9F-42DE-850B-BBACDA127968}" sibTransId="{C67BEE51-50E2-4FF4-B32F-1601371BF5EF}"/>
    <dgm:cxn modelId="{F9E3EF7E-40F3-40A8-803D-BF02A52BAA8F}" type="presOf" srcId="{24B0AE26-AF12-4A8B-878E-3AEA4F95870D}" destId="{85737686-BB6D-4E2D-9118-D3188138AF07}" srcOrd="0" destOrd="0" presId="urn:microsoft.com/office/officeart/2008/layout/LinedList"/>
    <dgm:cxn modelId="{E632809B-B4C3-479F-9F13-AAB5EE3E9501}" type="presOf" srcId="{090641D1-E1BC-47A2-A419-AE4E324AD014}" destId="{B5DE4832-F52C-4FB2-98BB-581AC923D0DE}" srcOrd="0" destOrd="0" presId="urn:microsoft.com/office/officeart/2008/layout/LinedList"/>
    <dgm:cxn modelId="{EE9796A1-2C12-4E9D-BF7C-31FD90896200}" srcId="{A50523F7-0DD1-497A-9FA8-364549893DF9}" destId="{BB1B4497-8412-45B6-AE23-FFE82E305064}" srcOrd="0" destOrd="0" parTransId="{22B26820-CB90-4EAB-96AA-DBB1FBDB9507}" sibTransId="{F25F3B24-8666-4447-AE63-6DAB9C51DE14}"/>
    <dgm:cxn modelId="{9734D1A2-7B27-4837-9519-043AB22F062E}" type="presOf" srcId="{BB1B4497-8412-45B6-AE23-FFE82E305064}" destId="{ED63A4E7-25CB-4101-86CD-303D64E02DE5}" srcOrd="0" destOrd="0" presId="urn:microsoft.com/office/officeart/2008/layout/LinedList"/>
    <dgm:cxn modelId="{E74C5BB7-59E0-470C-8D80-C1CF4732E803}" srcId="{A50523F7-0DD1-497A-9FA8-364549893DF9}" destId="{090641D1-E1BC-47A2-A419-AE4E324AD014}" srcOrd="3" destOrd="0" parTransId="{E586927B-FCC5-4A5E-A695-214D92268105}" sibTransId="{A89872FD-89E2-4B48-8CE4-D46FF8450522}"/>
    <dgm:cxn modelId="{B662765E-53AE-45CA-95F2-048C76F97F37}" type="presParOf" srcId="{B57833D8-6D85-45C1-83C8-0FC0CE7860F2}" destId="{A4932533-5217-47DF-83A5-386EC532A2C0}" srcOrd="0" destOrd="0" presId="urn:microsoft.com/office/officeart/2008/layout/LinedList"/>
    <dgm:cxn modelId="{C6D7C85F-689D-4136-BE6C-33C2183B0546}" type="presParOf" srcId="{B57833D8-6D85-45C1-83C8-0FC0CE7860F2}" destId="{177DA91A-6A23-4138-AFDE-2481BF4D74A7}" srcOrd="1" destOrd="0" presId="urn:microsoft.com/office/officeart/2008/layout/LinedList"/>
    <dgm:cxn modelId="{279B0283-0A65-47F6-809D-AC4DBC4C0AFA}" type="presParOf" srcId="{177DA91A-6A23-4138-AFDE-2481BF4D74A7}" destId="{ED63A4E7-25CB-4101-86CD-303D64E02DE5}" srcOrd="0" destOrd="0" presId="urn:microsoft.com/office/officeart/2008/layout/LinedList"/>
    <dgm:cxn modelId="{B18B4718-957F-4FE2-8544-D38B2FC50101}" type="presParOf" srcId="{177DA91A-6A23-4138-AFDE-2481BF4D74A7}" destId="{972D838A-220E-4A2B-9E77-B41E51E7872D}" srcOrd="1" destOrd="0" presId="urn:microsoft.com/office/officeart/2008/layout/LinedList"/>
    <dgm:cxn modelId="{52D40328-EAE8-4E40-B863-0E59D349828F}" type="presParOf" srcId="{B57833D8-6D85-45C1-83C8-0FC0CE7860F2}" destId="{E0D13730-F18E-4ED8-A399-B45469925643}" srcOrd="2" destOrd="0" presId="urn:microsoft.com/office/officeart/2008/layout/LinedList"/>
    <dgm:cxn modelId="{DC8E1D18-9511-4FBC-BC53-584C53F83D5A}" type="presParOf" srcId="{B57833D8-6D85-45C1-83C8-0FC0CE7860F2}" destId="{6887B14E-2A43-4F5C-8AA0-B8E3D81946C3}" srcOrd="3" destOrd="0" presId="urn:microsoft.com/office/officeart/2008/layout/LinedList"/>
    <dgm:cxn modelId="{2C891646-C486-442C-A304-3FFEBE7E9B30}" type="presParOf" srcId="{6887B14E-2A43-4F5C-8AA0-B8E3D81946C3}" destId="{03FF6D7F-B45E-49B0-A79D-FB5735CB3F97}" srcOrd="0" destOrd="0" presId="urn:microsoft.com/office/officeart/2008/layout/LinedList"/>
    <dgm:cxn modelId="{A6FCB1F5-E3D6-41DC-B1D5-5B429FC22DFB}" type="presParOf" srcId="{6887B14E-2A43-4F5C-8AA0-B8E3D81946C3}" destId="{0730F49E-3083-4D57-AB73-802EDA43DEB7}" srcOrd="1" destOrd="0" presId="urn:microsoft.com/office/officeart/2008/layout/LinedList"/>
    <dgm:cxn modelId="{56585721-1443-4AA7-89B1-08A0B2841D67}" type="presParOf" srcId="{B57833D8-6D85-45C1-83C8-0FC0CE7860F2}" destId="{F47AC5B5-BCE5-463A-85C5-794D6A2CBE0A}" srcOrd="4" destOrd="0" presId="urn:microsoft.com/office/officeart/2008/layout/LinedList"/>
    <dgm:cxn modelId="{C8285DE1-15CC-437B-B638-5C01F576C8BD}" type="presParOf" srcId="{B57833D8-6D85-45C1-83C8-0FC0CE7860F2}" destId="{650341DE-5075-4273-90FD-0D0BFF89959B}" srcOrd="5" destOrd="0" presId="urn:microsoft.com/office/officeart/2008/layout/LinedList"/>
    <dgm:cxn modelId="{02C3768F-C670-431E-A9D9-984E59ED2AD4}" type="presParOf" srcId="{650341DE-5075-4273-90FD-0D0BFF89959B}" destId="{85737686-BB6D-4E2D-9118-D3188138AF07}" srcOrd="0" destOrd="0" presId="urn:microsoft.com/office/officeart/2008/layout/LinedList"/>
    <dgm:cxn modelId="{9029407A-B918-4FC0-889F-35BD1CDF139A}" type="presParOf" srcId="{650341DE-5075-4273-90FD-0D0BFF89959B}" destId="{1A326FDD-780E-4B55-A886-2A1BC98442B0}" srcOrd="1" destOrd="0" presId="urn:microsoft.com/office/officeart/2008/layout/LinedList"/>
    <dgm:cxn modelId="{E0BE2F41-D2C1-4F08-BF0E-DF9DE8EA8807}" type="presParOf" srcId="{B57833D8-6D85-45C1-83C8-0FC0CE7860F2}" destId="{FD6AD0F6-E53A-477E-A21C-1F6E54C3B2A8}" srcOrd="6" destOrd="0" presId="urn:microsoft.com/office/officeart/2008/layout/LinedList"/>
    <dgm:cxn modelId="{D384B869-D44B-4B35-9246-396FB70FEC44}" type="presParOf" srcId="{B57833D8-6D85-45C1-83C8-0FC0CE7860F2}" destId="{0DE41DFC-0657-40D1-8A21-E7261D98E6B2}" srcOrd="7" destOrd="0" presId="urn:microsoft.com/office/officeart/2008/layout/LinedList"/>
    <dgm:cxn modelId="{CFCD500D-E19F-49A8-81E0-2D48D66E2E7F}" type="presParOf" srcId="{0DE41DFC-0657-40D1-8A21-E7261D98E6B2}" destId="{B5DE4832-F52C-4FB2-98BB-581AC923D0DE}" srcOrd="0" destOrd="0" presId="urn:microsoft.com/office/officeart/2008/layout/LinedList"/>
    <dgm:cxn modelId="{3213E8DA-60BB-481A-8D01-7258AAC5249B}" type="presParOf" srcId="{0DE41DFC-0657-40D1-8A21-E7261D98E6B2}" destId="{2E492ED3-4310-460F-808E-A491B174E3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93DD35-365E-47B9-A9A7-2CD3861F8402}"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FB43DEEF-F174-469D-AEC1-99A76B3E7B97}">
      <dgm:prSet custT="1"/>
      <dgm:spPr/>
      <dgm:t>
        <a:bodyPr/>
        <a:lstStyle/>
        <a:p>
          <a:pPr>
            <a:lnSpc>
              <a:spcPct val="100000"/>
            </a:lnSpc>
          </a:pPr>
          <a:r>
            <a:rPr lang="en-GB" sz="1600" b="1" dirty="0">
              <a:latin typeface="Bahnschrift Condensed" panose="020B0502040204020203" pitchFamily="34" charset="0"/>
            </a:rPr>
            <a:t>Trend over time: </a:t>
          </a:r>
          <a:r>
            <a:rPr lang="en-GB" sz="1600" dirty="0">
              <a:latin typeface="Bahnschrift Condensed" panose="020B0502040204020203" pitchFamily="34" charset="0"/>
            </a:rPr>
            <a:t>Flight outcomes improve with higher flight numbers, highlighting modellable temporal learning effects</a:t>
          </a:r>
          <a:r>
            <a:rPr lang="en-GB" sz="1800" dirty="0">
              <a:latin typeface="Bahnschrift Condensed" panose="020B0502040204020203" pitchFamily="34" charset="0"/>
            </a:rPr>
            <a:t>.</a:t>
          </a:r>
          <a:endParaRPr lang="en-US" sz="1800" dirty="0">
            <a:latin typeface="Bahnschrift Condensed" panose="020B0502040204020203" pitchFamily="34" charset="0"/>
          </a:endParaRPr>
        </a:p>
      </dgm:t>
    </dgm:pt>
    <dgm:pt modelId="{56E0FFDF-7711-48D3-80EA-AE4C90A573CF}" type="parTrans" cxnId="{C7ECF582-3CC7-4B8B-9251-D046A6258718}">
      <dgm:prSet/>
      <dgm:spPr/>
      <dgm:t>
        <a:bodyPr/>
        <a:lstStyle/>
        <a:p>
          <a:endParaRPr lang="en-US"/>
        </a:p>
      </dgm:t>
    </dgm:pt>
    <dgm:pt modelId="{F3C85268-58D7-4A2E-AF5A-A73B64F1A7C3}" type="sibTrans" cxnId="{C7ECF582-3CC7-4B8B-9251-D046A6258718}">
      <dgm:prSet phldrT="01" phldr="0"/>
      <dgm:spPr/>
      <dgm:t>
        <a:bodyPr/>
        <a:lstStyle/>
        <a:p>
          <a:r>
            <a:rPr lang="en-US"/>
            <a:t>01</a:t>
          </a:r>
        </a:p>
      </dgm:t>
    </dgm:pt>
    <dgm:pt modelId="{B83700E8-E43A-4F76-89F6-149727CBAB38}">
      <dgm:prSet custT="1"/>
      <dgm:spPr/>
      <dgm:t>
        <a:bodyPr/>
        <a:lstStyle/>
        <a:p>
          <a:pPr>
            <a:lnSpc>
              <a:spcPct val="100000"/>
            </a:lnSpc>
          </a:pPr>
          <a:r>
            <a:rPr lang="en-GB" sz="1600" b="1" dirty="0">
              <a:latin typeface="Bahnschrift Condensed" panose="020B0502040204020203" pitchFamily="34" charset="0"/>
            </a:rPr>
            <a:t>Site distribution: </a:t>
          </a:r>
          <a:r>
            <a:rPr lang="en-GB" sz="1600" dirty="0">
              <a:latin typeface="Bahnschrift Condensed" panose="020B0502040204020203" pitchFamily="34" charset="0"/>
            </a:rPr>
            <a:t>Launch activity is concentrated at CCAFS SLC 40, with KSC LC 39A, and VAFB SLC 4E as secondary sites.</a:t>
          </a:r>
          <a:endParaRPr lang="en-US" sz="1600" dirty="0">
            <a:latin typeface="Bahnschrift Condensed" panose="020B0502040204020203" pitchFamily="34" charset="0"/>
          </a:endParaRPr>
        </a:p>
      </dgm:t>
    </dgm:pt>
    <dgm:pt modelId="{35FE8BD2-E0BB-4B0F-80D2-99E784991CFC}" type="parTrans" cxnId="{86E64CE0-4EA0-42AB-ADF3-8AD5F93CB4C8}">
      <dgm:prSet/>
      <dgm:spPr/>
      <dgm:t>
        <a:bodyPr/>
        <a:lstStyle/>
        <a:p>
          <a:endParaRPr lang="en-US"/>
        </a:p>
      </dgm:t>
    </dgm:pt>
    <dgm:pt modelId="{FA5239D2-F354-4479-9907-74AC674D354C}" type="sibTrans" cxnId="{86E64CE0-4EA0-42AB-ADF3-8AD5F93CB4C8}">
      <dgm:prSet phldrT="02" phldr="0"/>
      <dgm:spPr/>
      <dgm:t>
        <a:bodyPr/>
        <a:lstStyle/>
        <a:p>
          <a:r>
            <a:rPr lang="en-US"/>
            <a:t>02</a:t>
          </a:r>
        </a:p>
      </dgm:t>
    </dgm:pt>
    <dgm:pt modelId="{ACA291DA-FA7C-4487-B7E8-A49A86022842}">
      <dgm:prSet custT="1"/>
      <dgm:spPr/>
      <dgm:t>
        <a:bodyPr/>
        <a:lstStyle/>
        <a:p>
          <a:pPr>
            <a:lnSpc>
              <a:spcPct val="100000"/>
            </a:lnSpc>
          </a:pPr>
          <a:r>
            <a:rPr lang="en-GB" sz="1600" b="1" dirty="0">
              <a:latin typeface="Bahnschrift Condensed" panose="020B0502040204020203" pitchFamily="34" charset="0"/>
            </a:rPr>
            <a:t>Predictive insight: </a:t>
          </a:r>
          <a:r>
            <a:rPr lang="en-GB" sz="1600" dirty="0">
              <a:latin typeface="Bahnschrift Condensed" panose="020B0502040204020203" pitchFamily="34" charset="0"/>
            </a:rPr>
            <a:t>Success rates (Class = 1) rise over time, suggesting launch site and flight sequence are strong candidate features for classification models. </a:t>
          </a:r>
          <a:endParaRPr lang="en-US" sz="1600" dirty="0">
            <a:latin typeface="Bahnschrift Condensed" panose="020B0502040204020203" pitchFamily="34" charset="0"/>
          </a:endParaRPr>
        </a:p>
      </dgm:t>
    </dgm:pt>
    <dgm:pt modelId="{5C578587-8EB1-4AFF-A5FC-DB8145D13B6C}" type="parTrans" cxnId="{91FCCE89-4FDC-491B-BC46-9D31D904B245}">
      <dgm:prSet/>
      <dgm:spPr/>
      <dgm:t>
        <a:bodyPr/>
        <a:lstStyle/>
        <a:p>
          <a:endParaRPr lang="en-US"/>
        </a:p>
      </dgm:t>
    </dgm:pt>
    <dgm:pt modelId="{A2FF80C3-6836-494F-8758-2A5C1CE72263}" type="sibTrans" cxnId="{91FCCE89-4FDC-491B-BC46-9D31D904B245}">
      <dgm:prSet phldrT="03" phldr="0"/>
      <dgm:spPr/>
      <dgm:t>
        <a:bodyPr/>
        <a:lstStyle/>
        <a:p>
          <a:r>
            <a:rPr lang="en-US"/>
            <a:t>03</a:t>
          </a:r>
        </a:p>
      </dgm:t>
    </dgm:pt>
    <dgm:pt modelId="{5D3D9D96-CF1E-44FA-A2E4-8614F3D446D0}" type="pres">
      <dgm:prSet presAssocID="{1893DD35-365E-47B9-A9A7-2CD3861F8402}" presName="Name0" presStyleCnt="0">
        <dgm:presLayoutVars>
          <dgm:animLvl val="lvl"/>
          <dgm:resizeHandles val="exact"/>
        </dgm:presLayoutVars>
      </dgm:prSet>
      <dgm:spPr/>
    </dgm:pt>
    <dgm:pt modelId="{2894DC8F-6A8B-4497-8042-C2FC34989A0F}" type="pres">
      <dgm:prSet presAssocID="{FB43DEEF-F174-469D-AEC1-99A76B3E7B97}" presName="compositeNode" presStyleCnt="0">
        <dgm:presLayoutVars>
          <dgm:bulletEnabled val="1"/>
        </dgm:presLayoutVars>
      </dgm:prSet>
      <dgm:spPr/>
    </dgm:pt>
    <dgm:pt modelId="{DCBA7815-5DD3-41C9-8286-FE1B215D4DFD}" type="pres">
      <dgm:prSet presAssocID="{FB43DEEF-F174-469D-AEC1-99A76B3E7B97}" presName="bgRect" presStyleLbl="alignNode1" presStyleIdx="0" presStyleCnt="3" custLinFactNeighborX="-2723" custLinFactNeighborY="-91741"/>
      <dgm:spPr/>
    </dgm:pt>
    <dgm:pt modelId="{A63FA09F-A25C-4CB1-85F2-BF4F5F913F1B}" type="pres">
      <dgm:prSet presAssocID="{F3C85268-58D7-4A2E-AF5A-A73B64F1A7C3}" presName="sibTransNodeRect" presStyleLbl="alignNode1" presStyleIdx="0" presStyleCnt="3">
        <dgm:presLayoutVars>
          <dgm:chMax val="0"/>
          <dgm:bulletEnabled val="1"/>
        </dgm:presLayoutVars>
      </dgm:prSet>
      <dgm:spPr/>
    </dgm:pt>
    <dgm:pt modelId="{BD2729D5-EA0C-4C26-9488-62F13F0CAD36}" type="pres">
      <dgm:prSet presAssocID="{FB43DEEF-F174-469D-AEC1-99A76B3E7B97}" presName="nodeRect" presStyleLbl="alignNode1" presStyleIdx="0" presStyleCnt="3">
        <dgm:presLayoutVars>
          <dgm:bulletEnabled val="1"/>
        </dgm:presLayoutVars>
      </dgm:prSet>
      <dgm:spPr/>
    </dgm:pt>
    <dgm:pt modelId="{971883BB-6819-4858-BA11-3CB8B31DE51E}" type="pres">
      <dgm:prSet presAssocID="{F3C85268-58D7-4A2E-AF5A-A73B64F1A7C3}" presName="sibTrans" presStyleCnt="0"/>
      <dgm:spPr/>
    </dgm:pt>
    <dgm:pt modelId="{5373E9D9-4D78-4E9D-9439-50642157AF7F}" type="pres">
      <dgm:prSet presAssocID="{B83700E8-E43A-4F76-89F6-149727CBAB38}" presName="compositeNode" presStyleCnt="0">
        <dgm:presLayoutVars>
          <dgm:bulletEnabled val="1"/>
        </dgm:presLayoutVars>
      </dgm:prSet>
      <dgm:spPr/>
    </dgm:pt>
    <dgm:pt modelId="{AC5DFFF9-F5C8-4A7A-9C09-F793FAB8D06D}" type="pres">
      <dgm:prSet presAssocID="{B83700E8-E43A-4F76-89F6-149727CBAB38}" presName="bgRect" presStyleLbl="alignNode1" presStyleIdx="1" presStyleCnt="3"/>
      <dgm:spPr/>
    </dgm:pt>
    <dgm:pt modelId="{24095A8F-79BD-4283-A829-8FDE91140AEB}" type="pres">
      <dgm:prSet presAssocID="{FA5239D2-F354-4479-9907-74AC674D354C}" presName="sibTransNodeRect" presStyleLbl="alignNode1" presStyleIdx="1" presStyleCnt="3">
        <dgm:presLayoutVars>
          <dgm:chMax val="0"/>
          <dgm:bulletEnabled val="1"/>
        </dgm:presLayoutVars>
      </dgm:prSet>
      <dgm:spPr/>
    </dgm:pt>
    <dgm:pt modelId="{BFE2B286-B3E5-49D9-BDAD-7F64E6F9499C}" type="pres">
      <dgm:prSet presAssocID="{B83700E8-E43A-4F76-89F6-149727CBAB38}" presName="nodeRect" presStyleLbl="alignNode1" presStyleIdx="1" presStyleCnt="3">
        <dgm:presLayoutVars>
          <dgm:bulletEnabled val="1"/>
        </dgm:presLayoutVars>
      </dgm:prSet>
      <dgm:spPr/>
    </dgm:pt>
    <dgm:pt modelId="{5FF1E825-1850-499D-8418-6E3CDF4183F9}" type="pres">
      <dgm:prSet presAssocID="{FA5239D2-F354-4479-9907-74AC674D354C}" presName="sibTrans" presStyleCnt="0"/>
      <dgm:spPr/>
    </dgm:pt>
    <dgm:pt modelId="{59ACF3CA-BAB2-494E-BA1A-70652EFA576F}" type="pres">
      <dgm:prSet presAssocID="{ACA291DA-FA7C-4487-B7E8-A49A86022842}" presName="compositeNode" presStyleCnt="0">
        <dgm:presLayoutVars>
          <dgm:bulletEnabled val="1"/>
        </dgm:presLayoutVars>
      </dgm:prSet>
      <dgm:spPr/>
    </dgm:pt>
    <dgm:pt modelId="{2A7FBE38-1F6F-4917-A902-2404B0A11CA6}" type="pres">
      <dgm:prSet presAssocID="{ACA291DA-FA7C-4487-B7E8-A49A86022842}" presName="bgRect" presStyleLbl="alignNode1" presStyleIdx="2" presStyleCnt="3"/>
      <dgm:spPr/>
    </dgm:pt>
    <dgm:pt modelId="{1420BB5F-DB74-4C6D-9D5E-CC852F79F603}" type="pres">
      <dgm:prSet presAssocID="{A2FF80C3-6836-494F-8758-2A5C1CE72263}" presName="sibTransNodeRect" presStyleLbl="alignNode1" presStyleIdx="2" presStyleCnt="3">
        <dgm:presLayoutVars>
          <dgm:chMax val="0"/>
          <dgm:bulletEnabled val="1"/>
        </dgm:presLayoutVars>
      </dgm:prSet>
      <dgm:spPr/>
    </dgm:pt>
    <dgm:pt modelId="{AF262DAC-AFD8-4D7F-8F81-781E7F3D46AA}" type="pres">
      <dgm:prSet presAssocID="{ACA291DA-FA7C-4487-B7E8-A49A86022842}" presName="nodeRect" presStyleLbl="alignNode1" presStyleIdx="2" presStyleCnt="3">
        <dgm:presLayoutVars>
          <dgm:bulletEnabled val="1"/>
        </dgm:presLayoutVars>
      </dgm:prSet>
      <dgm:spPr/>
    </dgm:pt>
  </dgm:ptLst>
  <dgm:cxnLst>
    <dgm:cxn modelId="{06C94516-58FC-4DA3-BBB4-3626AE916180}" type="presOf" srcId="{F3C85268-58D7-4A2E-AF5A-A73B64F1A7C3}" destId="{A63FA09F-A25C-4CB1-85F2-BF4F5F913F1B}" srcOrd="0" destOrd="0" presId="urn:microsoft.com/office/officeart/2016/7/layout/LinearBlockProcessNumbered"/>
    <dgm:cxn modelId="{C7ECF582-3CC7-4B8B-9251-D046A6258718}" srcId="{1893DD35-365E-47B9-A9A7-2CD3861F8402}" destId="{FB43DEEF-F174-469D-AEC1-99A76B3E7B97}" srcOrd="0" destOrd="0" parTransId="{56E0FFDF-7711-48D3-80EA-AE4C90A573CF}" sibTransId="{F3C85268-58D7-4A2E-AF5A-A73B64F1A7C3}"/>
    <dgm:cxn modelId="{91FCCE89-4FDC-491B-BC46-9D31D904B245}" srcId="{1893DD35-365E-47B9-A9A7-2CD3861F8402}" destId="{ACA291DA-FA7C-4487-B7E8-A49A86022842}" srcOrd="2" destOrd="0" parTransId="{5C578587-8EB1-4AFF-A5FC-DB8145D13B6C}" sibTransId="{A2FF80C3-6836-494F-8758-2A5C1CE72263}"/>
    <dgm:cxn modelId="{273C2D91-406B-4BD1-95CE-DC7CE6D69EDA}" type="presOf" srcId="{B83700E8-E43A-4F76-89F6-149727CBAB38}" destId="{BFE2B286-B3E5-49D9-BDAD-7F64E6F9499C}" srcOrd="1" destOrd="0" presId="urn:microsoft.com/office/officeart/2016/7/layout/LinearBlockProcessNumbered"/>
    <dgm:cxn modelId="{E9623A9D-3C89-4D17-A2A0-F391000FEAFC}" type="presOf" srcId="{1893DD35-365E-47B9-A9A7-2CD3861F8402}" destId="{5D3D9D96-CF1E-44FA-A2E4-8614F3D446D0}" srcOrd="0" destOrd="0" presId="urn:microsoft.com/office/officeart/2016/7/layout/LinearBlockProcessNumbered"/>
    <dgm:cxn modelId="{411FAAA0-D4D6-4C4B-BF90-2EEB789D39B0}" type="presOf" srcId="{ACA291DA-FA7C-4487-B7E8-A49A86022842}" destId="{2A7FBE38-1F6F-4917-A902-2404B0A11CA6}" srcOrd="0" destOrd="0" presId="urn:microsoft.com/office/officeart/2016/7/layout/LinearBlockProcessNumbered"/>
    <dgm:cxn modelId="{D3838FAF-9780-48F9-A63B-B1347BF4011B}" type="presOf" srcId="{ACA291DA-FA7C-4487-B7E8-A49A86022842}" destId="{AF262DAC-AFD8-4D7F-8F81-781E7F3D46AA}" srcOrd="1" destOrd="0" presId="urn:microsoft.com/office/officeart/2016/7/layout/LinearBlockProcessNumbered"/>
    <dgm:cxn modelId="{5435E8B5-2E22-4381-B53C-E1D6A3389D1D}" type="presOf" srcId="{FA5239D2-F354-4479-9907-74AC674D354C}" destId="{24095A8F-79BD-4283-A829-8FDE91140AEB}" srcOrd="0" destOrd="0" presId="urn:microsoft.com/office/officeart/2016/7/layout/LinearBlockProcessNumbered"/>
    <dgm:cxn modelId="{537E96BC-6217-447A-9E92-3A169D564DF5}" type="presOf" srcId="{FB43DEEF-F174-469D-AEC1-99A76B3E7B97}" destId="{DCBA7815-5DD3-41C9-8286-FE1B215D4DFD}" srcOrd="0" destOrd="0" presId="urn:microsoft.com/office/officeart/2016/7/layout/LinearBlockProcessNumbered"/>
    <dgm:cxn modelId="{155BF3C3-0100-4A02-9005-2ED3DDF8A565}" type="presOf" srcId="{A2FF80C3-6836-494F-8758-2A5C1CE72263}" destId="{1420BB5F-DB74-4C6D-9D5E-CC852F79F603}" srcOrd="0" destOrd="0" presId="urn:microsoft.com/office/officeart/2016/7/layout/LinearBlockProcessNumbered"/>
    <dgm:cxn modelId="{B7BF9FCF-F0F2-4096-BB32-DA77DF77396A}" type="presOf" srcId="{B83700E8-E43A-4F76-89F6-149727CBAB38}" destId="{AC5DFFF9-F5C8-4A7A-9C09-F793FAB8D06D}" srcOrd="0" destOrd="0" presId="urn:microsoft.com/office/officeart/2016/7/layout/LinearBlockProcessNumbered"/>
    <dgm:cxn modelId="{86E64CE0-4EA0-42AB-ADF3-8AD5F93CB4C8}" srcId="{1893DD35-365E-47B9-A9A7-2CD3861F8402}" destId="{B83700E8-E43A-4F76-89F6-149727CBAB38}" srcOrd="1" destOrd="0" parTransId="{35FE8BD2-E0BB-4B0F-80D2-99E784991CFC}" sibTransId="{FA5239D2-F354-4479-9907-74AC674D354C}"/>
    <dgm:cxn modelId="{C9521AE1-C1F9-4A68-998F-83CD0DE610C0}" type="presOf" srcId="{FB43DEEF-F174-469D-AEC1-99A76B3E7B97}" destId="{BD2729D5-EA0C-4C26-9488-62F13F0CAD36}" srcOrd="1" destOrd="0" presId="urn:microsoft.com/office/officeart/2016/7/layout/LinearBlockProcessNumbered"/>
    <dgm:cxn modelId="{FCC00078-9B01-4827-A493-487DEA56542A}" type="presParOf" srcId="{5D3D9D96-CF1E-44FA-A2E4-8614F3D446D0}" destId="{2894DC8F-6A8B-4497-8042-C2FC34989A0F}" srcOrd="0" destOrd="0" presId="urn:microsoft.com/office/officeart/2016/7/layout/LinearBlockProcessNumbered"/>
    <dgm:cxn modelId="{461B0A4D-4CA1-40CA-B605-A0C13EA145B4}" type="presParOf" srcId="{2894DC8F-6A8B-4497-8042-C2FC34989A0F}" destId="{DCBA7815-5DD3-41C9-8286-FE1B215D4DFD}" srcOrd="0" destOrd="0" presId="urn:microsoft.com/office/officeart/2016/7/layout/LinearBlockProcessNumbered"/>
    <dgm:cxn modelId="{37ECEA9A-8134-4246-BE7A-8CA54FFC39D8}" type="presParOf" srcId="{2894DC8F-6A8B-4497-8042-C2FC34989A0F}" destId="{A63FA09F-A25C-4CB1-85F2-BF4F5F913F1B}" srcOrd="1" destOrd="0" presId="urn:microsoft.com/office/officeart/2016/7/layout/LinearBlockProcessNumbered"/>
    <dgm:cxn modelId="{0DFBD5E9-34B6-45C0-80AE-727E3A8D3E03}" type="presParOf" srcId="{2894DC8F-6A8B-4497-8042-C2FC34989A0F}" destId="{BD2729D5-EA0C-4C26-9488-62F13F0CAD36}" srcOrd="2" destOrd="0" presId="urn:microsoft.com/office/officeart/2016/7/layout/LinearBlockProcessNumbered"/>
    <dgm:cxn modelId="{B6605219-AF24-455C-BB39-80F39FF1BCDC}" type="presParOf" srcId="{5D3D9D96-CF1E-44FA-A2E4-8614F3D446D0}" destId="{971883BB-6819-4858-BA11-3CB8B31DE51E}" srcOrd="1" destOrd="0" presId="urn:microsoft.com/office/officeart/2016/7/layout/LinearBlockProcessNumbered"/>
    <dgm:cxn modelId="{679F0C1C-29E6-4E39-957A-06B761E9B24B}" type="presParOf" srcId="{5D3D9D96-CF1E-44FA-A2E4-8614F3D446D0}" destId="{5373E9D9-4D78-4E9D-9439-50642157AF7F}" srcOrd="2" destOrd="0" presId="urn:microsoft.com/office/officeart/2016/7/layout/LinearBlockProcessNumbered"/>
    <dgm:cxn modelId="{B2DC8DB5-00B6-46F2-9F02-577C75BF55E6}" type="presParOf" srcId="{5373E9D9-4D78-4E9D-9439-50642157AF7F}" destId="{AC5DFFF9-F5C8-4A7A-9C09-F793FAB8D06D}" srcOrd="0" destOrd="0" presId="urn:microsoft.com/office/officeart/2016/7/layout/LinearBlockProcessNumbered"/>
    <dgm:cxn modelId="{1364A997-566E-4FE7-B2A9-09B26BD97B93}" type="presParOf" srcId="{5373E9D9-4D78-4E9D-9439-50642157AF7F}" destId="{24095A8F-79BD-4283-A829-8FDE91140AEB}" srcOrd="1" destOrd="0" presId="urn:microsoft.com/office/officeart/2016/7/layout/LinearBlockProcessNumbered"/>
    <dgm:cxn modelId="{E9B0428F-0968-47DB-B38D-DD03E7084D8F}" type="presParOf" srcId="{5373E9D9-4D78-4E9D-9439-50642157AF7F}" destId="{BFE2B286-B3E5-49D9-BDAD-7F64E6F9499C}" srcOrd="2" destOrd="0" presId="urn:microsoft.com/office/officeart/2016/7/layout/LinearBlockProcessNumbered"/>
    <dgm:cxn modelId="{F9BA61DB-A9AD-46BF-A128-672D8C2CF720}" type="presParOf" srcId="{5D3D9D96-CF1E-44FA-A2E4-8614F3D446D0}" destId="{5FF1E825-1850-499D-8418-6E3CDF4183F9}" srcOrd="3" destOrd="0" presId="urn:microsoft.com/office/officeart/2016/7/layout/LinearBlockProcessNumbered"/>
    <dgm:cxn modelId="{9E654E24-F803-400F-A5CF-730580702E2A}" type="presParOf" srcId="{5D3D9D96-CF1E-44FA-A2E4-8614F3D446D0}" destId="{59ACF3CA-BAB2-494E-BA1A-70652EFA576F}" srcOrd="4" destOrd="0" presId="urn:microsoft.com/office/officeart/2016/7/layout/LinearBlockProcessNumbered"/>
    <dgm:cxn modelId="{8E9DD104-CE8E-4FF9-9CF3-A5DE42F009B9}" type="presParOf" srcId="{59ACF3CA-BAB2-494E-BA1A-70652EFA576F}" destId="{2A7FBE38-1F6F-4917-A902-2404B0A11CA6}" srcOrd="0" destOrd="0" presId="urn:microsoft.com/office/officeart/2016/7/layout/LinearBlockProcessNumbered"/>
    <dgm:cxn modelId="{98A28A1B-9A55-483F-921C-F2A1346256F5}" type="presParOf" srcId="{59ACF3CA-BAB2-494E-BA1A-70652EFA576F}" destId="{1420BB5F-DB74-4C6D-9D5E-CC852F79F603}" srcOrd="1" destOrd="0" presId="urn:microsoft.com/office/officeart/2016/7/layout/LinearBlockProcessNumbered"/>
    <dgm:cxn modelId="{CA3EA104-80AE-4103-8E9B-5BCB5AE6FB04}" type="presParOf" srcId="{59ACF3CA-BAB2-494E-BA1A-70652EFA576F}" destId="{AF262DAC-AFD8-4D7F-8F81-781E7F3D46A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A884A4-299E-4441-99B2-2213184052C3}"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53376DB8-3BDB-4B4A-9A74-880EB0DD1092}">
      <dgm:prSet custT="1"/>
      <dgm:spPr/>
      <dgm:t>
        <a:bodyPr/>
        <a:lstStyle/>
        <a:p>
          <a:pPr>
            <a:lnSpc>
              <a:spcPct val="100000"/>
            </a:lnSpc>
            <a:defRPr cap="all"/>
          </a:pPr>
          <a:r>
            <a:rPr lang="en-GB" sz="1600" dirty="0">
              <a:latin typeface="Bahnschrift Condensed" panose="020B0502040204020203" pitchFamily="34" charset="0"/>
            </a:rPr>
            <a:t>This query calculates the average payload mass carried by the F9 v1.1 booster.</a:t>
          </a:r>
          <a:endParaRPr lang="en-US" sz="1600" dirty="0">
            <a:latin typeface="Bahnschrift Condensed" panose="020B0502040204020203" pitchFamily="34" charset="0"/>
          </a:endParaRPr>
        </a:p>
      </dgm:t>
    </dgm:pt>
    <dgm:pt modelId="{98037BA9-5C6D-40C8-9D2E-8B1720381B2F}" type="parTrans" cxnId="{DEDC0215-28C5-4B7E-B366-9F5ABE1C747C}">
      <dgm:prSet/>
      <dgm:spPr/>
      <dgm:t>
        <a:bodyPr/>
        <a:lstStyle/>
        <a:p>
          <a:endParaRPr lang="en-US"/>
        </a:p>
      </dgm:t>
    </dgm:pt>
    <dgm:pt modelId="{D5302B19-3A34-4A5B-91A7-514C563DC30E}" type="sibTrans" cxnId="{DEDC0215-28C5-4B7E-B366-9F5ABE1C747C}">
      <dgm:prSet/>
      <dgm:spPr/>
      <dgm:t>
        <a:bodyPr/>
        <a:lstStyle/>
        <a:p>
          <a:endParaRPr lang="en-US"/>
        </a:p>
      </dgm:t>
    </dgm:pt>
    <dgm:pt modelId="{84657478-2F63-4D39-9943-5942459222B7}">
      <dgm:prSet custT="1"/>
      <dgm:spPr/>
      <dgm:t>
        <a:bodyPr/>
        <a:lstStyle/>
        <a:p>
          <a:pPr>
            <a:lnSpc>
              <a:spcPct val="100000"/>
            </a:lnSpc>
            <a:defRPr cap="all"/>
          </a:pPr>
          <a:r>
            <a:rPr lang="en-GB" sz="1600" dirty="0">
              <a:latin typeface="Bahnschrift Condensed" panose="020B0502040204020203" pitchFamily="34" charset="0"/>
            </a:rPr>
            <a:t>By looking  only at launches with this booster version, the database computes the mean payload, which comes out to 2,928.4kg.</a:t>
          </a:r>
          <a:endParaRPr lang="en-US" sz="1600" dirty="0">
            <a:latin typeface="Bahnschrift Condensed" panose="020B0502040204020203" pitchFamily="34" charset="0"/>
          </a:endParaRPr>
        </a:p>
      </dgm:t>
    </dgm:pt>
    <dgm:pt modelId="{DFEFAE3C-B7D3-4519-BD70-024BC93DECED}" type="parTrans" cxnId="{E6A39C48-47D9-43D8-8FB4-DC674D3E5029}">
      <dgm:prSet/>
      <dgm:spPr/>
      <dgm:t>
        <a:bodyPr/>
        <a:lstStyle/>
        <a:p>
          <a:endParaRPr lang="en-US"/>
        </a:p>
      </dgm:t>
    </dgm:pt>
    <dgm:pt modelId="{FE6329A7-4EE6-4ED5-91D1-80443FC4096A}" type="sibTrans" cxnId="{E6A39C48-47D9-43D8-8FB4-DC674D3E5029}">
      <dgm:prSet/>
      <dgm:spPr/>
      <dgm:t>
        <a:bodyPr/>
        <a:lstStyle/>
        <a:p>
          <a:endParaRPr lang="en-US"/>
        </a:p>
      </dgm:t>
    </dgm:pt>
    <dgm:pt modelId="{17C1498D-06F8-4C7C-BAE6-7B488A99EBE3}">
      <dgm:prSet custT="1"/>
      <dgm:spPr/>
      <dgm:t>
        <a:bodyPr/>
        <a:lstStyle/>
        <a:p>
          <a:pPr>
            <a:lnSpc>
              <a:spcPct val="100000"/>
            </a:lnSpc>
            <a:defRPr cap="all"/>
          </a:pPr>
          <a:r>
            <a:rPr lang="en-GB" sz="1600" dirty="0">
              <a:latin typeface="Bahnschrift Condensed" panose="020B0502040204020203" pitchFamily="34" charset="0"/>
            </a:rPr>
            <a:t>This represents the typical mass each F9 v1.1 carried into orbit.</a:t>
          </a:r>
          <a:endParaRPr lang="en-US" sz="1600" dirty="0">
            <a:latin typeface="Bahnschrift Condensed" panose="020B0502040204020203" pitchFamily="34" charset="0"/>
          </a:endParaRPr>
        </a:p>
      </dgm:t>
    </dgm:pt>
    <dgm:pt modelId="{36457BB0-4111-4FEF-B04A-1CBE4A78BFE4}" type="parTrans" cxnId="{6A9B926A-F1CE-4EF4-942A-169E45A227C3}">
      <dgm:prSet/>
      <dgm:spPr/>
      <dgm:t>
        <a:bodyPr/>
        <a:lstStyle/>
        <a:p>
          <a:endParaRPr lang="en-US"/>
        </a:p>
      </dgm:t>
    </dgm:pt>
    <dgm:pt modelId="{E9616812-DDA0-4EA4-9947-367A7328F453}" type="sibTrans" cxnId="{6A9B926A-F1CE-4EF4-942A-169E45A227C3}">
      <dgm:prSet/>
      <dgm:spPr/>
      <dgm:t>
        <a:bodyPr/>
        <a:lstStyle/>
        <a:p>
          <a:endParaRPr lang="en-US"/>
        </a:p>
      </dgm:t>
    </dgm:pt>
    <dgm:pt modelId="{90879D9E-0A6A-4E49-B5B4-837F67166A15}" type="pres">
      <dgm:prSet presAssocID="{04A884A4-299E-4441-99B2-2213184052C3}" presName="root" presStyleCnt="0">
        <dgm:presLayoutVars>
          <dgm:dir/>
          <dgm:resizeHandles val="exact"/>
        </dgm:presLayoutVars>
      </dgm:prSet>
      <dgm:spPr/>
    </dgm:pt>
    <dgm:pt modelId="{84DF8156-5ECE-410B-BB9E-A484D5BCE6DE}" type="pres">
      <dgm:prSet presAssocID="{53376DB8-3BDB-4B4A-9A74-880EB0DD1092}" presName="compNode" presStyleCnt="0"/>
      <dgm:spPr/>
    </dgm:pt>
    <dgm:pt modelId="{E36BB1E9-0187-4219-97EF-D118E59CCD5E}" type="pres">
      <dgm:prSet presAssocID="{53376DB8-3BDB-4B4A-9A74-880EB0DD1092}" presName="iconBgRect" presStyleLbl="bgShp" presStyleIdx="0" presStyleCnt="3"/>
      <dgm:spPr/>
    </dgm:pt>
    <dgm:pt modelId="{61205AF5-3E65-487C-81CB-82681D5EDE90}" type="pres">
      <dgm:prSet presAssocID="{53376DB8-3BDB-4B4A-9A74-880EB0DD10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13EB50C8-8FCB-4992-B0A9-965089E4FE7F}" type="pres">
      <dgm:prSet presAssocID="{53376DB8-3BDB-4B4A-9A74-880EB0DD1092}" presName="spaceRect" presStyleCnt="0"/>
      <dgm:spPr/>
    </dgm:pt>
    <dgm:pt modelId="{5F5C5F54-782D-4AC3-9F26-7D202C0EA091}" type="pres">
      <dgm:prSet presAssocID="{53376DB8-3BDB-4B4A-9A74-880EB0DD1092}" presName="textRect" presStyleLbl="revTx" presStyleIdx="0" presStyleCnt="3">
        <dgm:presLayoutVars>
          <dgm:chMax val="1"/>
          <dgm:chPref val="1"/>
        </dgm:presLayoutVars>
      </dgm:prSet>
      <dgm:spPr/>
    </dgm:pt>
    <dgm:pt modelId="{4C1F7FA4-0A5F-4F69-993F-B4F8BA19181C}" type="pres">
      <dgm:prSet presAssocID="{D5302B19-3A34-4A5B-91A7-514C563DC30E}" presName="sibTrans" presStyleCnt="0"/>
      <dgm:spPr/>
    </dgm:pt>
    <dgm:pt modelId="{87E8869B-4691-4BFF-B8BC-E01E1D5FCC47}" type="pres">
      <dgm:prSet presAssocID="{84657478-2F63-4D39-9943-5942459222B7}" presName="compNode" presStyleCnt="0"/>
      <dgm:spPr/>
    </dgm:pt>
    <dgm:pt modelId="{C5464E88-9B3E-4B85-8BCD-45C381A76BFF}" type="pres">
      <dgm:prSet presAssocID="{84657478-2F63-4D39-9943-5942459222B7}" presName="iconBgRect" presStyleLbl="bgShp" presStyleIdx="1" presStyleCnt="3"/>
      <dgm:spPr/>
    </dgm:pt>
    <dgm:pt modelId="{4A014964-CD78-4F63-8581-C5AC79B953C3}" type="pres">
      <dgm:prSet presAssocID="{84657478-2F63-4D39-9943-5942459222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C508D3A2-003B-425A-9BDE-1F8868C880A0}" type="pres">
      <dgm:prSet presAssocID="{84657478-2F63-4D39-9943-5942459222B7}" presName="spaceRect" presStyleCnt="0"/>
      <dgm:spPr/>
    </dgm:pt>
    <dgm:pt modelId="{5C684CB8-6960-42BE-A9E7-AF32D7370A8A}" type="pres">
      <dgm:prSet presAssocID="{84657478-2F63-4D39-9943-5942459222B7}" presName="textRect" presStyleLbl="revTx" presStyleIdx="1" presStyleCnt="3">
        <dgm:presLayoutVars>
          <dgm:chMax val="1"/>
          <dgm:chPref val="1"/>
        </dgm:presLayoutVars>
      </dgm:prSet>
      <dgm:spPr/>
    </dgm:pt>
    <dgm:pt modelId="{01C11B2B-ACA4-461D-A24A-D634CAC00846}" type="pres">
      <dgm:prSet presAssocID="{FE6329A7-4EE6-4ED5-91D1-80443FC4096A}" presName="sibTrans" presStyleCnt="0"/>
      <dgm:spPr/>
    </dgm:pt>
    <dgm:pt modelId="{F081660B-97A2-40FE-9C2D-520768ABC376}" type="pres">
      <dgm:prSet presAssocID="{17C1498D-06F8-4C7C-BAE6-7B488A99EBE3}" presName="compNode" presStyleCnt="0"/>
      <dgm:spPr/>
    </dgm:pt>
    <dgm:pt modelId="{90CB36A7-0732-4839-9360-E0305036BBB3}" type="pres">
      <dgm:prSet presAssocID="{17C1498D-06F8-4C7C-BAE6-7B488A99EBE3}" presName="iconBgRect" presStyleLbl="bgShp" presStyleIdx="2" presStyleCnt="3"/>
      <dgm:spPr/>
    </dgm:pt>
    <dgm:pt modelId="{3B633EAA-769F-453A-9001-276651079EB2}" type="pres">
      <dgm:prSet presAssocID="{17C1498D-06F8-4C7C-BAE6-7B488A99EB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et"/>
        </a:ext>
      </dgm:extLst>
    </dgm:pt>
    <dgm:pt modelId="{61A6C66D-9464-4BB7-BAEC-F9236879F832}" type="pres">
      <dgm:prSet presAssocID="{17C1498D-06F8-4C7C-BAE6-7B488A99EBE3}" presName="spaceRect" presStyleCnt="0"/>
      <dgm:spPr/>
    </dgm:pt>
    <dgm:pt modelId="{C1365E54-3693-48DF-A1F0-6E96D359E7D9}" type="pres">
      <dgm:prSet presAssocID="{17C1498D-06F8-4C7C-BAE6-7B488A99EBE3}" presName="textRect" presStyleLbl="revTx" presStyleIdx="2" presStyleCnt="3">
        <dgm:presLayoutVars>
          <dgm:chMax val="1"/>
          <dgm:chPref val="1"/>
        </dgm:presLayoutVars>
      </dgm:prSet>
      <dgm:spPr/>
    </dgm:pt>
  </dgm:ptLst>
  <dgm:cxnLst>
    <dgm:cxn modelId="{DEDC0215-28C5-4B7E-B366-9F5ABE1C747C}" srcId="{04A884A4-299E-4441-99B2-2213184052C3}" destId="{53376DB8-3BDB-4B4A-9A74-880EB0DD1092}" srcOrd="0" destOrd="0" parTransId="{98037BA9-5C6D-40C8-9D2E-8B1720381B2F}" sibTransId="{D5302B19-3A34-4A5B-91A7-514C563DC30E}"/>
    <dgm:cxn modelId="{446F5A1D-E8F5-4C8D-9271-C6C65219EB74}" type="presOf" srcId="{84657478-2F63-4D39-9943-5942459222B7}" destId="{5C684CB8-6960-42BE-A9E7-AF32D7370A8A}" srcOrd="0" destOrd="0" presId="urn:microsoft.com/office/officeart/2018/5/layout/IconCircleLabelList"/>
    <dgm:cxn modelId="{E6A39C48-47D9-43D8-8FB4-DC674D3E5029}" srcId="{04A884A4-299E-4441-99B2-2213184052C3}" destId="{84657478-2F63-4D39-9943-5942459222B7}" srcOrd="1" destOrd="0" parTransId="{DFEFAE3C-B7D3-4519-BD70-024BC93DECED}" sibTransId="{FE6329A7-4EE6-4ED5-91D1-80443FC4096A}"/>
    <dgm:cxn modelId="{6A9B926A-F1CE-4EF4-942A-169E45A227C3}" srcId="{04A884A4-299E-4441-99B2-2213184052C3}" destId="{17C1498D-06F8-4C7C-BAE6-7B488A99EBE3}" srcOrd="2" destOrd="0" parTransId="{36457BB0-4111-4FEF-B04A-1CBE4A78BFE4}" sibTransId="{E9616812-DDA0-4EA4-9947-367A7328F453}"/>
    <dgm:cxn modelId="{8CAE0F78-7AFE-4690-A6CE-BEBEC98B9460}" type="presOf" srcId="{53376DB8-3BDB-4B4A-9A74-880EB0DD1092}" destId="{5F5C5F54-782D-4AC3-9F26-7D202C0EA091}" srcOrd="0" destOrd="0" presId="urn:microsoft.com/office/officeart/2018/5/layout/IconCircleLabelList"/>
    <dgm:cxn modelId="{CA1F7685-7B72-45D9-BA7E-490E4014FD12}" type="presOf" srcId="{17C1498D-06F8-4C7C-BAE6-7B488A99EBE3}" destId="{C1365E54-3693-48DF-A1F0-6E96D359E7D9}" srcOrd="0" destOrd="0" presId="urn:microsoft.com/office/officeart/2018/5/layout/IconCircleLabelList"/>
    <dgm:cxn modelId="{50C619B7-9298-4EB4-9F1C-B69FF04AF586}" type="presOf" srcId="{04A884A4-299E-4441-99B2-2213184052C3}" destId="{90879D9E-0A6A-4E49-B5B4-837F67166A15}" srcOrd="0" destOrd="0" presId="urn:microsoft.com/office/officeart/2018/5/layout/IconCircleLabelList"/>
    <dgm:cxn modelId="{F18FC756-D5CF-470A-BCF6-E99B23CFC57F}" type="presParOf" srcId="{90879D9E-0A6A-4E49-B5B4-837F67166A15}" destId="{84DF8156-5ECE-410B-BB9E-A484D5BCE6DE}" srcOrd="0" destOrd="0" presId="urn:microsoft.com/office/officeart/2018/5/layout/IconCircleLabelList"/>
    <dgm:cxn modelId="{327BCD29-35C9-4762-BD2E-0FFAA7D43BAC}" type="presParOf" srcId="{84DF8156-5ECE-410B-BB9E-A484D5BCE6DE}" destId="{E36BB1E9-0187-4219-97EF-D118E59CCD5E}" srcOrd="0" destOrd="0" presId="urn:microsoft.com/office/officeart/2018/5/layout/IconCircleLabelList"/>
    <dgm:cxn modelId="{F0658C1A-5784-465E-B927-CFEC069AC88C}" type="presParOf" srcId="{84DF8156-5ECE-410B-BB9E-A484D5BCE6DE}" destId="{61205AF5-3E65-487C-81CB-82681D5EDE90}" srcOrd="1" destOrd="0" presId="urn:microsoft.com/office/officeart/2018/5/layout/IconCircleLabelList"/>
    <dgm:cxn modelId="{062C1137-0695-45D3-9107-7C23F82FAB90}" type="presParOf" srcId="{84DF8156-5ECE-410B-BB9E-A484D5BCE6DE}" destId="{13EB50C8-8FCB-4992-B0A9-965089E4FE7F}" srcOrd="2" destOrd="0" presId="urn:microsoft.com/office/officeart/2018/5/layout/IconCircleLabelList"/>
    <dgm:cxn modelId="{9B8CD17B-44AF-43E0-AB34-4DC6D6580AA4}" type="presParOf" srcId="{84DF8156-5ECE-410B-BB9E-A484D5BCE6DE}" destId="{5F5C5F54-782D-4AC3-9F26-7D202C0EA091}" srcOrd="3" destOrd="0" presId="urn:microsoft.com/office/officeart/2018/5/layout/IconCircleLabelList"/>
    <dgm:cxn modelId="{F490382F-F48C-4457-BE24-70A0B22B4D97}" type="presParOf" srcId="{90879D9E-0A6A-4E49-B5B4-837F67166A15}" destId="{4C1F7FA4-0A5F-4F69-993F-B4F8BA19181C}" srcOrd="1" destOrd="0" presId="urn:microsoft.com/office/officeart/2018/5/layout/IconCircleLabelList"/>
    <dgm:cxn modelId="{7CA2298B-B102-4707-86EB-43495B27052E}" type="presParOf" srcId="{90879D9E-0A6A-4E49-B5B4-837F67166A15}" destId="{87E8869B-4691-4BFF-B8BC-E01E1D5FCC47}" srcOrd="2" destOrd="0" presId="urn:microsoft.com/office/officeart/2018/5/layout/IconCircleLabelList"/>
    <dgm:cxn modelId="{E96313BB-979B-4AE8-86D9-0CC01AB62900}" type="presParOf" srcId="{87E8869B-4691-4BFF-B8BC-E01E1D5FCC47}" destId="{C5464E88-9B3E-4B85-8BCD-45C381A76BFF}" srcOrd="0" destOrd="0" presId="urn:microsoft.com/office/officeart/2018/5/layout/IconCircleLabelList"/>
    <dgm:cxn modelId="{EB9F89FE-DD99-4E5A-B0E3-1DD64CAF8F03}" type="presParOf" srcId="{87E8869B-4691-4BFF-B8BC-E01E1D5FCC47}" destId="{4A014964-CD78-4F63-8581-C5AC79B953C3}" srcOrd="1" destOrd="0" presId="urn:microsoft.com/office/officeart/2018/5/layout/IconCircleLabelList"/>
    <dgm:cxn modelId="{EED638D3-7F8D-4CF3-8BCD-3B724C12EF14}" type="presParOf" srcId="{87E8869B-4691-4BFF-B8BC-E01E1D5FCC47}" destId="{C508D3A2-003B-425A-9BDE-1F8868C880A0}" srcOrd="2" destOrd="0" presId="urn:microsoft.com/office/officeart/2018/5/layout/IconCircleLabelList"/>
    <dgm:cxn modelId="{A33D1D65-B6DF-455F-88F6-6272EC825729}" type="presParOf" srcId="{87E8869B-4691-4BFF-B8BC-E01E1D5FCC47}" destId="{5C684CB8-6960-42BE-A9E7-AF32D7370A8A}" srcOrd="3" destOrd="0" presId="urn:microsoft.com/office/officeart/2018/5/layout/IconCircleLabelList"/>
    <dgm:cxn modelId="{93DE75AE-3F66-4B98-953F-EBF08379C51F}" type="presParOf" srcId="{90879D9E-0A6A-4E49-B5B4-837F67166A15}" destId="{01C11B2B-ACA4-461D-A24A-D634CAC00846}" srcOrd="3" destOrd="0" presId="urn:microsoft.com/office/officeart/2018/5/layout/IconCircleLabelList"/>
    <dgm:cxn modelId="{040F041E-F1D5-4297-BA5B-816463398DD6}" type="presParOf" srcId="{90879D9E-0A6A-4E49-B5B4-837F67166A15}" destId="{F081660B-97A2-40FE-9C2D-520768ABC376}" srcOrd="4" destOrd="0" presId="urn:microsoft.com/office/officeart/2018/5/layout/IconCircleLabelList"/>
    <dgm:cxn modelId="{A240679C-8656-4AC1-A4EC-25CAA2EF59CA}" type="presParOf" srcId="{F081660B-97A2-40FE-9C2D-520768ABC376}" destId="{90CB36A7-0732-4839-9360-E0305036BBB3}" srcOrd="0" destOrd="0" presId="urn:microsoft.com/office/officeart/2018/5/layout/IconCircleLabelList"/>
    <dgm:cxn modelId="{9FD0E166-49EB-420D-9D50-D202C0D3293D}" type="presParOf" srcId="{F081660B-97A2-40FE-9C2D-520768ABC376}" destId="{3B633EAA-769F-453A-9001-276651079EB2}" srcOrd="1" destOrd="0" presId="urn:microsoft.com/office/officeart/2018/5/layout/IconCircleLabelList"/>
    <dgm:cxn modelId="{CC4E8DDD-D0F5-414B-8520-F1B373778B4F}" type="presParOf" srcId="{F081660B-97A2-40FE-9C2D-520768ABC376}" destId="{61A6C66D-9464-4BB7-BAEC-F9236879F832}" srcOrd="2" destOrd="0" presId="urn:microsoft.com/office/officeart/2018/5/layout/IconCircleLabelList"/>
    <dgm:cxn modelId="{493EDBEF-97B2-4809-8770-1DF73081EA16}" type="presParOf" srcId="{F081660B-97A2-40FE-9C2D-520768ABC376}" destId="{C1365E54-3693-48DF-A1F0-6E96D359E7D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900A4-1116-4033-B36F-8741A29D5B4D}">
      <dsp:nvSpPr>
        <dsp:cNvPr id="0" name=""/>
        <dsp:cNvSpPr/>
      </dsp:nvSpPr>
      <dsp:spPr>
        <a:xfrm>
          <a:off x="0" y="0"/>
          <a:ext cx="8331708" cy="635411"/>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Executive Summary</a:t>
          </a:r>
          <a:endParaRPr lang="en-US" sz="2700" kern="1200"/>
        </a:p>
      </dsp:txBody>
      <dsp:txXfrm>
        <a:off x="18611" y="18611"/>
        <a:ext cx="7571705" cy="598189"/>
      </dsp:txXfrm>
    </dsp:sp>
    <dsp:sp modelId="{A867B07E-747B-4D6B-8D7B-D2EC864592D4}">
      <dsp:nvSpPr>
        <dsp:cNvPr id="0" name=""/>
        <dsp:cNvSpPr/>
      </dsp:nvSpPr>
      <dsp:spPr>
        <a:xfrm>
          <a:off x="622173" y="723662"/>
          <a:ext cx="8331708" cy="635411"/>
        </a:xfrm>
        <a:prstGeom prst="roundRect">
          <a:avLst>
            <a:gd name="adj" fmla="val 10000"/>
          </a:avLst>
        </a:prstGeom>
        <a:gradFill rotWithShape="0">
          <a:gsLst>
            <a:gs pos="0">
              <a:schemeClr val="accent2">
                <a:hueOff val="254917"/>
                <a:satOff val="-664"/>
                <a:lumOff val="1568"/>
                <a:alphaOff val="0"/>
                <a:tint val="96000"/>
                <a:satMod val="100000"/>
                <a:lumMod val="104000"/>
              </a:schemeClr>
            </a:gs>
            <a:gs pos="78000">
              <a:schemeClr val="accent2">
                <a:hueOff val="254917"/>
                <a:satOff val="-664"/>
                <a:lumOff val="156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Introduction</a:t>
          </a:r>
          <a:endParaRPr lang="en-US" sz="2700" kern="1200"/>
        </a:p>
      </dsp:txBody>
      <dsp:txXfrm>
        <a:off x="640784" y="742273"/>
        <a:ext cx="7259295" cy="598189"/>
      </dsp:txXfrm>
    </dsp:sp>
    <dsp:sp modelId="{8D02D3A8-D84F-4145-8A8B-C521224CFA52}">
      <dsp:nvSpPr>
        <dsp:cNvPr id="0" name=""/>
        <dsp:cNvSpPr/>
      </dsp:nvSpPr>
      <dsp:spPr>
        <a:xfrm>
          <a:off x="1244346" y="1447325"/>
          <a:ext cx="8331708" cy="635411"/>
        </a:xfrm>
        <a:prstGeom prst="roundRect">
          <a:avLst>
            <a:gd name="adj" fmla="val 10000"/>
          </a:avLst>
        </a:prstGeom>
        <a:gradFill rotWithShape="0">
          <a:gsLst>
            <a:gs pos="0">
              <a:schemeClr val="accent2">
                <a:hueOff val="509834"/>
                <a:satOff val="-1329"/>
                <a:lumOff val="3137"/>
                <a:alphaOff val="0"/>
                <a:tint val="96000"/>
                <a:satMod val="100000"/>
                <a:lumMod val="104000"/>
              </a:schemeClr>
            </a:gs>
            <a:gs pos="78000">
              <a:schemeClr val="accent2">
                <a:hueOff val="509834"/>
                <a:satOff val="-1329"/>
                <a:lumOff val="3137"/>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Methodology</a:t>
          </a:r>
          <a:endParaRPr lang="en-US" sz="2700" kern="1200"/>
        </a:p>
      </dsp:txBody>
      <dsp:txXfrm>
        <a:off x="1262957" y="1465936"/>
        <a:ext cx="7259295" cy="598189"/>
      </dsp:txXfrm>
    </dsp:sp>
    <dsp:sp modelId="{612F91EF-C64F-4F5C-BC7E-1FB8743ECF07}">
      <dsp:nvSpPr>
        <dsp:cNvPr id="0" name=""/>
        <dsp:cNvSpPr/>
      </dsp:nvSpPr>
      <dsp:spPr>
        <a:xfrm>
          <a:off x="1866518" y="2170988"/>
          <a:ext cx="8331708" cy="635411"/>
        </a:xfrm>
        <a:prstGeom prst="roundRect">
          <a:avLst>
            <a:gd name="adj" fmla="val 10000"/>
          </a:avLst>
        </a:prstGeom>
        <a:gradFill rotWithShape="0">
          <a:gsLst>
            <a:gs pos="0">
              <a:schemeClr val="accent2">
                <a:hueOff val="764751"/>
                <a:satOff val="-1993"/>
                <a:lumOff val="4705"/>
                <a:alphaOff val="0"/>
                <a:tint val="96000"/>
                <a:satMod val="100000"/>
                <a:lumMod val="104000"/>
              </a:schemeClr>
            </a:gs>
            <a:gs pos="78000">
              <a:schemeClr val="accent2">
                <a:hueOff val="764751"/>
                <a:satOff val="-1993"/>
                <a:lumOff val="4705"/>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Results</a:t>
          </a:r>
          <a:endParaRPr lang="en-US" sz="2700" kern="1200"/>
        </a:p>
      </dsp:txBody>
      <dsp:txXfrm>
        <a:off x="1885129" y="2189599"/>
        <a:ext cx="7259295" cy="598189"/>
      </dsp:txXfrm>
    </dsp:sp>
    <dsp:sp modelId="{CC47A242-0D1C-45E9-96D3-0BA97CC71998}">
      <dsp:nvSpPr>
        <dsp:cNvPr id="0" name=""/>
        <dsp:cNvSpPr/>
      </dsp:nvSpPr>
      <dsp:spPr>
        <a:xfrm>
          <a:off x="2488692" y="2894650"/>
          <a:ext cx="8331708" cy="635411"/>
        </a:xfrm>
        <a:prstGeom prst="roundRect">
          <a:avLst>
            <a:gd name="adj" fmla="val 10000"/>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Conclusion</a:t>
          </a:r>
          <a:endParaRPr lang="en-US" sz="2700" kern="1200"/>
        </a:p>
      </dsp:txBody>
      <dsp:txXfrm>
        <a:off x="2507303" y="2913261"/>
        <a:ext cx="7259295" cy="598189"/>
      </dsp:txXfrm>
    </dsp:sp>
    <dsp:sp modelId="{BFC77B68-465B-4779-8212-BE03C181666A}">
      <dsp:nvSpPr>
        <dsp:cNvPr id="0" name=""/>
        <dsp:cNvSpPr/>
      </dsp:nvSpPr>
      <dsp:spPr>
        <a:xfrm>
          <a:off x="7918690" y="464203"/>
          <a:ext cx="413017" cy="41301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011619" y="464203"/>
        <a:ext cx="227159" cy="310795"/>
      </dsp:txXfrm>
    </dsp:sp>
    <dsp:sp modelId="{A3C933F5-B65A-44EC-936B-54B9E63FC981}">
      <dsp:nvSpPr>
        <dsp:cNvPr id="0" name=""/>
        <dsp:cNvSpPr/>
      </dsp:nvSpPr>
      <dsp:spPr>
        <a:xfrm>
          <a:off x="8540863" y="1187865"/>
          <a:ext cx="413017" cy="413017"/>
        </a:xfrm>
        <a:prstGeom prst="downArrow">
          <a:avLst>
            <a:gd name="adj1" fmla="val 55000"/>
            <a:gd name="adj2" fmla="val 45000"/>
          </a:avLst>
        </a:prstGeom>
        <a:solidFill>
          <a:schemeClr val="accent2">
            <a:tint val="40000"/>
            <a:alpha val="90000"/>
            <a:hueOff val="457818"/>
            <a:satOff val="153"/>
            <a:lumOff val="121"/>
            <a:alphaOff val="0"/>
          </a:schemeClr>
        </a:solidFill>
        <a:ln w="9525" cap="flat" cmpd="sng" algn="ctr">
          <a:solidFill>
            <a:schemeClr val="accent2">
              <a:tint val="40000"/>
              <a:alpha val="90000"/>
              <a:hueOff val="457818"/>
              <a:satOff val="153"/>
              <a:lumOff val="12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633792" y="1187865"/>
        <a:ext cx="227159" cy="310795"/>
      </dsp:txXfrm>
    </dsp:sp>
    <dsp:sp modelId="{7350DD60-9ED3-480B-9148-E701445860FB}">
      <dsp:nvSpPr>
        <dsp:cNvPr id="0" name=""/>
        <dsp:cNvSpPr/>
      </dsp:nvSpPr>
      <dsp:spPr>
        <a:xfrm>
          <a:off x="9163036" y="1900938"/>
          <a:ext cx="413017" cy="413017"/>
        </a:xfrm>
        <a:prstGeom prst="downArrow">
          <a:avLst>
            <a:gd name="adj1" fmla="val 55000"/>
            <a:gd name="adj2" fmla="val 45000"/>
          </a:avLst>
        </a:prstGeom>
        <a:solidFill>
          <a:schemeClr val="accent2">
            <a:tint val="40000"/>
            <a:alpha val="90000"/>
            <a:hueOff val="915637"/>
            <a:satOff val="307"/>
            <a:lumOff val="243"/>
            <a:alphaOff val="0"/>
          </a:schemeClr>
        </a:solidFill>
        <a:ln w="9525" cap="flat" cmpd="sng" algn="ctr">
          <a:solidFill>
            <a:schemeClr val="accent2">
              <a:tint val="40000"/>
              <a:alpha val="90000"/>
              <a:hueOff val="915637"/>
              <a:satOff val="307"/>
              <a:lumOff val="2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255965" y="1900938"/>
        <a:ext cx="227159" cy="310795"/>
      </dsp:txXfrm>
    </dsp:sp>
    <dsp:sp modelId="{E5D15412-F6BE-44ED-8262-0D7E6844DE50}">
      <dsp:nvSpPr>
        <dsp:cNvPr id="0" name=""/>
        <dsp:cNvSpPr/>
      </dsp:nvSpPr>
      <dsp:spPr>
        <a:xfrm>
          <a:off x="9785209" y="2631661"/>
          <a:ext cx="413017" cy="413017"/>
        </a:xfrm>
        <a:prstGeom prst="downArrow">
          <a:avLst>
            <a:gd name="adj1" fmla="val 55000"/>
            <a:gd name="adj2" fmla="val 45000"/>
          </a:avLst>
        </a:prstGeom>
        <a:solidFill>
          <a:schemeClr val="accent2">
            <a:tint val="40000"/>
            <a:alpha val="90000"/>
            <a:hueOff val="1373455"/>
            <a:satOff val="460"/>
            <a:lumOff val="364"/>
            <a:alphaOff val="0"/>
          </a:schemeClr>
        </a:solidFill>
        <a:ln w="9525" cap="flat" cmpd="sng" algn="ctr">
          <a:solidFill>
            <a:schemeClr val="accent2">
              <a:tint val="40000"/>
              <a:alpha val="90000"/>
              <a:hueOff val="1373455"/>
              <a:satOff val="460"/>
              <a:lumOff val="36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878138" y="2631661"/>
        <a:ext cx="227159" cy="310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1C8BF-2807-4B3B-9D87-5E87630D8BD1}">
      <dsp:nvSpPr>
        <dsp:cNvPr id="0" name=""/>
        <dsp:cNvSpPr/>
      </dsp:nvSpPr>
      <dsp:spPr>
        <a:xfrm>
          <a:off x="0" y="0"/>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AA6D22-CF5A-4B95-A73F-72E329812745}">
      <dsp:nvSpPr>
        <dsp:cNvPr id="0" name=""/>
        <dsp:cNvSpPr/>
      </dsp:nvSpPr>
      <dsp:spPr>
        <a:xfrm>
          <a:off x="0" y="0"/>
          <a:ext cx="2164080" cy="3675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Data collection and visualisation steps:</a:t>
          </a:r>
          <a:endParaRPr lang="en-US" sz="2700" kern="1200"/>
        </a:p>
      </dsp:txBody>
      <dsp:txXfrm>
        <a:off x="0" y="0"/>
        <a:ext cx="2164080" cy="3675494"/>
      </dsp:txXfrm>
    </dsp:sp>
    <dsp:sp modelId="{793A3111-CB55-4B55-A5CD-3A2AB209684A}">
      <dsp:nvSpPr>
        <dsp:cNvPr id="0" name=""/>
        <dsp:cNvSpPr/>
      </dsp:nvSpPr>
      <dsp:spPr>
        <a:xfrm>
          <a:off x="2326385" y="57429"/>
          <a:ext cx="8494014" cy="11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Collect data from SpaceX API and convert it to a .JSON file</a:t>
          </a:r>
          <a:endParaRPr lang="en-US" sz="2300" kern="1200"/>
        </a:p>
      </dsp:txBody>
      <dsp:txXfrm>
        <a:off x="2326385" y="57429"/>
        <a:ext cx="8494014" cy="1148591"/>
      </dsp:txXfrm>
    </dsp:sp>
    <dsp:sp modelId="{9FDEBB2A-1C37-4B55-8715-CCC3FB2168E9}">
      <dsp:nvSpPr>
        <dsp:cNvPr id="0" name=""/>
        <dsp:cNvSpPr/>
      </dsp:nvSpPr>
      <dsp:spPr>
        <a:xfrm>
          <a:off x="2164080" y="1206021"/>
          <a:ext cx="86563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E2ADF-7440-47F7-94D6-FD12D66F1058}">
      <dsp:nvSpPr>
        <dsp:cNvPr id="0" name=""/>
        <dsp:cNvSpPr/>
      </dsp:nvSpPr>
      <dsp:spPr>
        <a:xfrm>
          <a:off x="2326385" y="1263451"/>
          <a:ext cx="8494014" cy="11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Scrap and filter data to include Falcon 9 data, then assign that data to the dataframe and export it to a .csv file.</a:t>
          </a:r>
          <a:endParaRPr lang="en-US" sz="2300" kern="1200"/>
        </a:p>
      </dsp:txBody>
      <dsp:txXfrm>
        <a:off x="2326385" y="1263451"/>
        <a:ext cx="8494014" cy="1148591"/>
      </dsp:txXfrm>
    </dsp:sp>
    <dsp:sp modelId="{24F270C5-20D3-4D10-943B-722682A940CD}">
      <dsp:nvSpPr>
        <dsp:cNvPr id="0" name=""/>
        <dsp:cNvSpPr/>
      </dsp:nvSpPr>
      <dsp:spPr>
        <a:xfrm>
          <a:off x="2164080" y="2412042"/>
          <a:ext cx="86563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B08261-BE3B-4FED-AC3A-D46024B8AFA6}">
      <dsp:nvSpPr>
        <dsp:cNvPr id="0" name=""/>
        <dsp:cNvSpPr/>
      </dsp:nvSpPr>
      <dsp:spPr>
        <a:xfrm>
          <a:off x="2326385" y="2469472"/>
          <a:ext cx="8494014" cy="114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Plot and visualise the data.</a:t>
          </a:r>
          <a:endParaRPr lang="en-US" sz="2300" kern="1200"/>
        </a:p>
      </dsp:txBody>
      <dsp:txXfrm>
        <a:off x="2326385" y="2469472"/>
        <a:ext cx="8494014" cy="1148591"/>
      </dsp:txXfrm>
    </dsp:sp>
    <dsp:sp modelId="{B472F672-48CB-4668-82CC-885F46E7228D}">
      <dsp:nvSpPr>
        <dsp:cNvPr id="0" name=""/>
        <dsp:cNvSpPr/>
      </dsp:nvSpPr>
      <dsp:spPr>
        <a:xfrm>
          <a:off x="2164080" y="3618064"/>
          <a:ext cx="86563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D8D63-AD28-40D5-87A5-14719741D90C}">
      <dsp:nvSpPr>
        <dsp:cNvPr id="0" name=""/>
        <dsp:cNvSpPr/>
      </dsp:nvSpPr>
      <dsp:spPr>
        <a:xfrm>
          <a:off x="0" y="0"/>
          <a:ext cx="531869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To webscrape SpaceX’s Wikipedia page, a HTTP GET method was performed to request the Falcon9 launch HTML page, then a BeautifulSoup object was created by the HTML response.</a:t>
          </a:r>
          <a:endParaRPr lang="en-US" sz="1400" kern="1200"/>
        </a:p>
      </dsp:txBody>
      <dsp:txXfrm>
        <a:off x="35359" y="35359"/>
        <a:ext cx="4015992" cy="1136519"/>
      </dsp:txXfrm>
    </dsp:sp>
    <dsp:sp modelId="{FF554C29-C873-438B-9D65-16BE12CD1512}">
      <dsp:nvSpPr>
        <dsp:cNvPr id="0" name=""/>
        <dsp:cNvSpPr/>
      </dsp:nvSpPr>
      <dsp:spPr>
        <a:xfrm>
          <a:off x="469296" y="1408443"/>
          <a:ext cx="531869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BeautifulSoup was then used to find all tables within the Wikipedia page.</a:t>
          </a:r>
          <a:endParaRPr lang="en-US" sz="1400" kern="1200"/>
        </a:p>
      </dsp:txBody>
      <dsp:txXfrm>
        <a:off x="504655" y="1443802"/>
        <a:ext cx="3993977" cy="1136519"/>
      </dsp:txXfrm>
    </dsp:sp>
    <dsp:sp modelId="{CA2B66DF-FC17-4B2A-9278-CBBD26B0422C}">
      <dsp:nvSpPr>
        <dsp:cNvPr id="0" name=""/>
        <dsp:cNvSpPr/>
      </dsp:nvSpPr>
      <dsp:spPr>
        <a:xfrm>
          <a:off x="938593" y="2816887"/>
          <a:ext cx="531869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By parsing the launch HTML tables, a dataframe was created.</a:t>
          </a:r>
          <a:endParaRPr lang="en-US" sz="1400" kern="1200"/>
        </a:p>
      </dsp:txBody>
      <dsp:txXfrm>
        <a:off x="973952" y="2852246"/>
        <a:ext cx="3993977" cy="1136519"/>
      </dsp:txXfrm>
    </dsp:sp>
    <dsp:sp modelId="{EDA94BA8-CE3A-498D-9B5B-B15D699197B9}">
      <dsp:nvSpPr>
        <dsp:cNvPr id="0" name=""/>
        <dsp:cNvSpPr/>
      </dsp:nvSpPr>
      <dsp:spPr>
        <a:xfrm>
          <a:off x="4533992" y="915488"/>
          <a:ext cx="784704" cy="7847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710550" y="915488"/>
        <a:ext cx="431588" cy="590490"/>
      </dsp:txXfrm>
    </dsp:sp>
    <dsp:sp modelId="{334B6A4E-3A88-4C87-9AB8-16414B1F1A61}">
      <dsp:nvSpPr>
        <dsp:cNvPr id="0" name=""/>
        <dsp:cNvSpPr/>
      </dsp:nvSpPr>
      <dsp:spPr>
        <a:xfrm>
          <a:off x="5003288" y="2315883"/>
          <a:ext cx="784704" cy="7847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179846" y="2315883"/>
        <a:ext cx="431588" cy="590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296B9-CED5-4F7B-9E0F-4D11AF48F884}">
      <dsp:nvSpPr>
        <dsp:cNvPr id="0" name=""/>
        <dsp:cNvSpPr/>
      </dsp:nvSpPr>
      <dsp:spPr>
        <a:xfrm>
          <a:off x="704619" y="422826"/>
          <a:ext cx="1022625" cy="102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F52473-D9E7-4B2D-87FB-4BE93E3DB55E}">
      <dsp:nvSpPr>
        <dsp:cNvPr id="0" name=""/>
        <dsp:cNvSpPr/>
      </dsp:nvSpPr>
      <dsp:spPr>
        <a:xfrm>
          <a:off x="79681" y="2015020"/>
          <a:ext cx="2272500" cy="22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Bahnschrift Condensed" panose="020B0502040204020203" pitchFamily="34" charset="0"/>
            </a:rPr>
            <a:t>Firstly, the number of launches on each site was calculated, then the number and occurrence of each orbit was counted so that we could determine the number of landing outcomes. This means we can now assign a binary variable to distinguish the outcome of the rocket landings.</a:t>
          </a:r>
          <a:endParaRPr lang="en-US" sz="1600" kern="1200" dirty="0">
            <a:latin typeface="Bahnschrift Condensed" panose="020B0502040204020203" pitchFamily="34" charset="0"/>
          </a:endParaRPr>
        </a:p>
      </dsp:txBody>
      <dsp:txXfrm>
        <a:off x="79681" y="2015020"/>
        <a:ext cx="2272500" cy="2204296"/>
      </dsp:txXfrm>
    </dsp:sp>
    <dsp:sp modelId="{2BB7A2F2-7BD4-4A2A-AB79-18D816584F05}">
      <dsp:nvSpPr>
        <dsp:cNvPr id="0" name=""/>
        <dsp:cNvSpPr/>
      </dsp:nvSpPr>
      <dsp:spPr>
        <a:xfrm>
          <a:off x="3374806" y="422826"/>
          <a:ext cx="1022625" cy="102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93EA97-8222-42D5-96D2-FD51E04C8702}">
      <dsp:nvSpPr>
        <dsp:cNvPr id="0" name=""/>
        <dsp:cNvSpPr/>
      </dsp:nvSpPr>
      <dsp:spPr>
        <a:xfrm>
          <a:off x="2601679" y="2191386"/>
          <a:ext cx="2272500" cy="22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Bahnschrift Condensed" panose="020B0502040204020203" pitchFamily="34" charset="0"/>
            </a:rPr>
            <a:t>Data Wrangling Lab: </a:t>
          </a:r>
          <a:r>
            <a:rPr lang="en-GB" sz="1400" kern="1200" dirty="0">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IBM-Data-Science/Course-10-Capstone-Project/labs-</a:t>
          </a:r>
          <a:r>
            <a:rPr lang="en-GB" sz="1400" kern="1200" dirty="0" err="1">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jupyter</a:t>
          </a:r>
          <a:r>
            <a:rPr lang="en-GB" sz="1400" kern="1200" dirty="0">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a:t>
          </a:r>
          <a:r>
            <a:rPr lang="en-GB" sz="1400" kern="1200" dirty="0" err="1">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spacex</a:t>
          </a:r>
          <a:r>
            <a:rPr lang="en-GB" sz="1400" kern="1200" dirty="0">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-Data </a:t>
          </a:r>
          <a:r>
            <a:rPr lang="en-GB" sz="1400" kern="1200" dirty="0" err="1">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wrangling.ipynb</a:t>
          </a:r>
          <a:r>
            <a:rPr lang="en-GB" sz="1400" kern="1200" dirty="0">
              <a:solidFill>
                <a:srgbClr val="FF0000"/>
              </a:solidFill>
              <a:latin typeface="Bahnschrift Condensed" panose="020B0502040204020203" pitchFamily="34" charset="0"/>
              <a:hlinkClick xmlns:r="http://schemas.openxmlformats.org/officeDocument/2006/relationships" r:id="rId5">
                <a:extLst>
                  <a:ext uri="{A12FA001-AC4F-418D-AE19-62706E023703}">
                    <ahyp:hlinkClr xmlns:ahyp="http://schemas.microsoft.com/office/drawing/2018/hyperlinkcolor" val="tx"/>
                  </a:ext>
                </a:extLst>
              </a:hlinkClick>
            </a:rPr>
            <a:t> at main · Sion719/IBM-Data-Science</a:t>
          </a:r>
          <a:endParaRPr lang="en-US" sz="1400" kern="1200" dirty="0">
            <a:solidFill>
              <a:srgbClr val="FF0000"/>
            </a:solidFill>
            <a:latin typeface="Bahnschrift Condensed" panose="020B0502040204020203" pitchFamily="34" charset="0"/>
          </a:endParaRPr>
        </a:p>
      </dsp:txBody>
      <dsp:txXfrm>
        <a:off x="2601679" y="2191386"/>
        <a:ext cx="2272500" cy="2204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86799-3A17-40DC-BB74-CA59F2467B8D}">
      <dsp:nvSpPr>
        <dsp:cNvPr id="0" name=""/>
        <dsp:cNvSpPr/>
      </dsp:nvSpPr>
      <dsp:spPr>
        <a:xfrm>
          <a:off x="0" y="112593"/>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86330600-54AB-45DD-89E7-BC26365C3791}">
      <dsp:nvSpPr>
        <dsp:cNvPr id="0" name=""/>
        <dsp:cNvSpPr/>
      </dsp:nvSpPr>
      <dsp:spPr>
        <a:xfrm>
          <a:off x="162043" y="124967"/>
          <a:ext cx="294624" cy="294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8692B7CC-296B-41A3-BB41-0B0F5387674E}">
      <dsp:nvSpPr>
        <dsp:cNvPr id="0" name=""/>
        <dsp:cNvSpPr/>
      </dsp:nvSpPr>
      <dsp:spPr>
        <a:xfrm>
          <a:off x="589196" y="0"/>
          <a:ext cx="5665185"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711200">
            <a:lnSpc>
              <a:spcPct val="100000"/>
            </a:lnSpc>
            <a:spcBef>
              <a:spcPct val="0"/>
            </a:spcBef>
            <a:spcAft>
              <a:spcPct val="35000"/>
            </a:spcAft>
            <a:buNone/>
          </a:pPr>
          <a:r>
            <a:rPr lang="en-GB" sz="1600" kern="1200" dirty="0">
              <a:latin typeface="Bahnschrift Condensed" panose="020B0502040204020203" pitchFamily="34" charset="0"/>
            </a:rPr>
            <a:t>Using scatterplots, the relationship between flight number and launch site was visualised, and so was the relationship between payload mass and launch site. </a:t>
          </a:r>
          <a:endParaRPr lang="en-US" sz="1600" kern="1200" dirty="0">
            <a:latin typeface="Bahnschrift Condensed" panose="020B0502040204020203" pitchFamily="34" charset="0"/>
          </a:endParaRPr>
        </a:p>
      </dsp:txBody>
      <dsp:txXfrm>
        <a:off x="589196" y="0"/>
        <a:ext cx="5665185" cy="753302"/>
      </dsp:txXfrm>
    </dsp:sp>
    <dsp:sp modelId="{247C9FD3-D401-4FC5-95E0-B81690C131DB}">
      <dsp:nvSpPr>
        <dsp:cNvPr id="0" name=""/>
        <dsp:cNvSpPr/>
      </dsp:nvSpPr>
      <dsp:spPr>
        <a:xfrm>
          <a:off x="0" y="1018448"/>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F99C2F49-9B0E-447F-BE8A-B06E5C9A143D}">
      <dsp:nvSpPr>
        <dsp:cNvPr id="0" name=""/>
        <dsp:cNvSpPr/>
      </dsp:nvSpPr>
      <dsp:spPr>
        <a:xfrm>
          <a:off x="162043" y="1066595"/>
          <a:ext cx="294624" cy="294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77BCA2E8-11F2-4D1C-890D-209B9DCDEE5A}">
      <dsp:nvSpPr>
        <dsp:cNvPr id="0" name=""/>
        <dsp:cNvSpPr/>
      </dsp:nvSpPr>
      <dsp:spPr>
        <a:xfrm>
          <a:off x="618712" y="946066"/>
          <a:ext cx="5665185"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800100">
            <a:lnSpc>
              <a:spcPct val="100000"/>
            </a:lnSpc>
            <a:spcBef>
              <a:spcPct val="0"/>
            </a:spcBef>
            <a:spcAft>
              <a:spcPct val="35000"/>
            </a:spcAft>
            <a:buNone/>
          </a:pPr>
          <a:r>
            <a:rPr lang="en-GB" sz="1800" kern="1200" dirty="0">
              <a:latin typeface="Bahnschrift Condensed" panose="020B0502040204020203" pitchFamily="34" charset="0"/>
            </a:rPr>
            <a:t>A bar chart was used to see if there is a relationship between the success rate and orbit type.</a:t>
          </a:r>
          <a:endParaRPr lang="en-US" sz="1800" kern="1200" dirty="0">
            <a:latin typeface="Bahnschrift Condensed" panose="020B0502040204020203" pitchFamily="34" charset="0"/>
          </a:endParaRPr>
        </a:p>
      </dsp:txBody>
      <dsp:txXfrm>
        <a:off x="618712" y="946066"/>
        <a:ext cx="5665185" cy="753302"/>
      </dsp:txXfrm>
    </dsp:sp>
    <dsp:sp modelId="{5FD463C7-9E07-4817-B236-54AD59C94335}">
      <dsp:nvSpPr>
        <dsp:cNvPr id="0" name=""/>
        <dsp:cNvSpPr/>
      </dsp:nvSpPr>
      <dsp:spPr>
        <a:xfrm>
          <a:off x="0" y="1887694"/>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D94D15ED-108B-41E7-9CA8-50E4607213A5}">
      <dsp:nvSpPr>
        <dsp:cNvPr id="0" name=""/>
        <dsp:cNvSpPr/>
      </dsp:nvSpPr>
      <dsp:spPr>
        <a:xfrm>
          <a:off x="162043" y="2008223"/>
          <a:ext cx="294624" cy="294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0743D997-2A25-4724-84C6-427BBAD8828A}">
      <dsp:nvSpPr>
        <dsp:cNvPr id="0" name=""/>
        <dsp:cNvSpPr/>
      </dsp:nvSpPr>
      <dsp:spPr>
        <a:xfrm>
          <a:off x="618712" y="1792402"/>
          <a:ext cx="5665185"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800100">
            <a:lnSpc>
              <a:spcPct val="100000"/>
            </a:lnSpc>
            <a:spcBef>
              <a:spcPct val="0"/>
            </a:spcBef>
            <a:spcAft>
              <a:spcPct val="35000"/>
            </a:spcAft>
            <a:buNone/>
          </a:pPr>
          <a:r>
            <a:rPr lang="en-GB" sz="1800" kern="1200" dirty="0">
              <a:latin typeface="Bahnschrift Condensed" panose="020B0502040204020203" pitchFamily="34" charset="0"/>
            </a:rPr>
            <a:t>More scatterplots were used to visualise the relationship between flight number and orbit type, and between payload mass and orbit type.</a:t>
          </a:r>
          <a:endParaRPr lang="en-US" sz="1800" kern="1200" dirty="0">
            <a:latin typeface="Bahnschrift Condensed" panose="020B0502040204020203" pitchFamily="34" charset="0"/>
          </a:endParaRPr>
        </a:p>
      </dsp:txBody>
      <dsp:txXfrm>
        <a:off x="618712" y="1792402"/>
        <a:ext cx="5665185" cy="753302"/>
      </dsp:txXfrm>
    </dsp:sp>
    <dsp:sp modelId="{1B213F01-7955-461F-B986-E47E82190EC2}">
      <dsp:nvSpPr>
        <dsp:cNvPr id="0" name=""/>
        <dsp:cNvSpPr/>
      </dsp:nvSpPr>
      <dsp:spPr>
        <a:xfrm>
          <a:off x="0" y="2829322"/>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3C1B91E6-47CC-4FAC-9B57-6401817AA76F}">
      <dsp:nvSpPr>
        <dsp:cNvPr id="0" name=""/>
        <dsp:cNvSpPr/>
      </dsp:nvSpPr>
      <dsp:spPr>
        <a:xfrm>
          <a:off x="162043" y="2949851"/>
          <a:ext cx="294624" cy="2946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32C603A-9AFE-4972-8BFD-77BB787924B4}">
      <dsp:nvSpPr>
        <dsp:cNvPr id="0" name=""/>
        <dsp:cNvSpPr/>
      </dsp:nvSpPr>
      <dsp:spPr>
        <a:xfrm>
          <a:off x="618712" y="2719212"/>
          <a:ext cx="5665185"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800100">
            <a:lnSpc>
              <a:spcPct val="100000"/>
            </a:lnSpc>
            <a:spcBef>
              <a:spcPct val="0"/>
            </a:spcBef>
            <a:spcAft>
              <a:spcPct val="35000"/>
            </a:spcAft>
            <a:buNone/>
          </a:pPr>
          <a:r>
            <a:rPr lang="en-GB" sz="1800" kern="1200" dirty="0">
              <a:latin typeface="Bahnschrift Condensed" panose="020B0502040204020203" pitchFamily="34" charset="0"/>
            </a:rPr>
            <a:t>A line chart was used to observe how the success rate developed year on year.</a:t>
          </a:r>
          <a:endParaRPr lang="en-US" sz="1800" kern="1200" dirty="0">
            <a:latin typeface="Bahnschrift Condensed" panose="020B0502040204020203" pitchFamily="34" charset="0"/>
          </a:endParaRPr>
        </a:p>
      </dsp:txBody>
      <dsp:txXfrm>
        <a:off x="618712" y="2719212"/>
        <a:ext cx="5665185" cy="753302"/>
      </dsp:txXfrm>
    </dsp:sp>
    <dsp:sp modelId="{41A37C23-DE9D-46CE-A7D8-01D214DD5B15}">
      <dsp:nvSpPr>
        <dsp:cNvPr id="0" name=""/>
        <dsp:cNvSpPr/>
      </dsp:nvSpPr>
      <dsp:spPr>
        <a:xfrm>
          <a:off x="0" y="3770950"/>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A4DFE67B-9D38-4B40-8934-C6BF547DF635}">
      <dsp:nvSpPr>
        <dsp:cNvPr id="0" name=""/>
        <dsp:cNvSpPr/>
      </dsp:nvSpPr>
      <dsp:spPr>
        <a:xfrm>
          <a:off x="162043" y="3891479"/>
          <a:ext cx="294624" cy="2946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3EDFDD34-FDAB-4EFF-A9E1-0A7DB0278D91}">
      <dsp:nvSpPr>
        <dsp:cNvPr id="0" name=""/>
        <dsp:cNvSpPr/>
      </dsp:nvSpPr>
      <dsp:spPr>
        <a:xfrm>
          <a:off x="618712" y="3643130"/>
          <a:ext cx="5665185"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800100">
            <a:lnSpc>
              <a:spcPct val="100000"/>
            </a:lnSpc>
            <a:spcBef>
              <a:spcPct val="0"/>
            </a:spcBef>
            <a:spcAft>
              <a:spcPct val="35000"/>
            </a:spcAft>
            <a:buNone/>
          </a:pPr>
          <a:r>
            <a:rPr lang="en-GB" sz="1800" kern="1200" dirty="0">
              <a:latin typeface="Bahnschrift Condensed" panose="020B0502040204020203" pitchFamily="34" charset="0"/>
            </a:rPr>
            <a:t>For consistency purposes all numeric columns were developed to float64 format.</a:t>
          </a:r>
          <a:endParaRPr lang="en-US" sz="1800" kern="1200" dirty="0">
            <a:latin typeface="Bahnschrift Condensed" panose="020B0502040204020203" pitchFamily="34" charset="0"/>
          </a:endParaRPr>
        </a:p>
      </dsp:txBody>
      <dsp:txXfrm>
        <a:off x="618712" y="3643130"/>
        <a:ext cx="5665185" cy="753302"/>
      </dsp:txXfrm>
    </dsp:sp>
    <dsp:sp modelId="{2294A4E6-C592-4624-8BF3-E0636407989F}">
      <dsp:nvSpPr>
        <dsp:cNvPr id="0" name=""/>
        <dsp:cNvSpPr/>
      </dsp:nvSpPr>
      <dsp:spPr>
        <a:xfrm>
          <a:off x="0" y="4712578"/>
          <a:ext cx="6403994" cy="535681"/>
        </a:xfrm>
        <a:prstGeom prst="roundRect">
          <a:avLst>
            <a:gd name="adj" fmla="val 10000"/>
          </a:avLst>
        </a:prstGeom>
        <a:solidFill>
          <a:schemeClr val="accent2">
            <a:tint val="40000"/>
            <a:hueOff val="0"/>
            <a:satOff val="0"/>
            <a:lumOff val="0"/>
            <a:alphaOff val="0"/>
          </a:schemeClr>
        </a:solidFill>
        <a:ln>
          <a:noFill/>
        </a:ln>
        <a:effectLst/>
        <a:scene3d>
          <a:camera prst="orthographicFront">
            <a:rot lat="0" lon="0" rev="0"/>
          </a:camera>
          <a:lightRig rig="threePt" dir="t"/>
        </a:scene3d>
        <a:sp3d>
          <a:bevelT w="25400" h="12700"/>
        </a:sp3d>
      </dsp:spPr>
      <dsp:style>
        <a:lnRef idx="0">
          <a:scrgbClr r="0" g="0" b="0"/>
        </a:lnRef>
        <a:fillRef idx="1">
          <a:scrgbClr r="0" g="0" b="0"/>
        </a:fillRef>
        <a:effectRef idx="2">
          <a:scrgbClr r="0" g="0" b="0"/>
        </a:effectRef>
        <a:fontRef idx="minor"/>
      </dsp:style>
    </dsp:sp>
    <dsp:sp modelId="{4F498936-EC49-414A-8F26-CA254B9E1BEE}">
      <dsp:nvSpPr>
        <dsp:cNvPr id="0" name=""/>
        <dsp:cNvSpPr/>
      </dsp:nvSpPr>
      <dsp:spPr>
        <a:xfrm>
          <a:off x="162043" y="4833107"/>
          <a:ext cx="294624" cy="2946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38E6797D-3D4C-464C-B241-AE09F3A6E810}">
      <dsp:nvSpPr>
        <dsp:cNvPr id="0" name=""/>
        <dsp:cNvSpPr/>
      </dsp:nvSpPr>
      <dsp:spPr>
        <a:xfrm>
          <a:off x="547727" y="4594588"/>
          <a:ext cx="5846471" cy="75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25" tIns="79725" rIns="79725" bIns="79725"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Bahnschrift Condensed" panose="020B0502040204020203" pitchFamily="34" charset="0"/>
            </a:rPr>
            <a:t>EDA with </a:t>
          </a:r>
          <a:r>
            <a:rPr lang="en-US" sz="1600" kern="1200" dirty="0" err="1">
              <a:latin typeface="Bahnschrift Condensed" panose="020B0502040204020203" pitchFamily="34" charset="0"/>
            </a:rPr>
            <a:t>Visualisation</a:t>
          </a:r>
          <a:r>
            <a:rPr lang="en-US" sz="1600" kern="1200" dirty="0">
              <a:latin typeface="Bahnschrift Condensed" panose="020B0502040204020203" pitchFamily="34" charset="0"/>
            </a:rPr>
            <a:t> Lab: </a:t>
          </a:r>
          <a:r>
            <a:rPr lang="en-GB" sz="1600" kern="1200" dirty="0">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IBM-Data-Science/Course-10-Capstone-Project/</a:t>
          </a:r>
          <a:r>
            <a:rPr lang="en-GB" sz="1600" kern="1200" dirty="0" err="1">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jupyter</a:t>
          </a:r>
          <a:r>
            <a:rPr lang="en-GB" sz="1600" kern="1200" dirty="0">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-labs-</a:t>
          </a:r>
          <a:r>
            <a:rPr lang="en-GB" sz="1600" kern="1200" dirty="0" err="1">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eda</a:t>
          </a:r>
          <a:r>
            <a:rPr lang="en-GB" sz="1600" kern="1200" dirty="0">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a:t>
          </a:r>
          <a:r>
            <a:rPr lang="en-GB" sz="1600" kern="1200" dirty="0" err="1">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sql-coursera_sqllite.ipynb</a:t>
          </a:r>
          <a:r>
            <a:rPr lang="en-GB" sz="1600" kern="1200" dirty="0">
              <a:solidFill>
                <a:schemeClr val="tx1"/>
              </a:solidFill>
              <a:latin typeface="Bahnschrift Condensed" panose="020B0502040204020203" pitchFamily="34" charset="0"/>
              <a:hlinkClick xmlns:r="http://schemas.openxmlformats.org/officeDocument/2006/relationships" r:id="rId13">
                <a:extLst>
                  <a:ext uri="{A12FA001-AC4F-418D-AE19-62706E023703}">
                    <ahyp:hlinkClr xmlns:ahyp="http://schemas.microsoft.com/office/drawing/2018/hyperlinkcolor" val="tx"/>
                  </a:ext>
                </a:extLst>
              </a:hlinkClick>
            </a:rPr>
            <a:t> at main · Sion719/IBM-Data-Science</a:t>
          </a:r>
          <a:endParaRPr lang="en-US" sz="1600" kern="1200" dirty="0">
            <a:solidFill>
              <a:schemeClr val="tx1"/>
            </a:solidFill>
            <a:latin typeface="Bahnschrift Condensed" panose="020B0502040204020203" pitchFamily="34" charset="0"/>
          </a:endParaRPr>
        </a:p>
      </dsp:txBody>
      <dsp:txXfrm>
        <a:off x="547727" y="4594588"/>
        <a:ext cx="5846471" cy="753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CA53C-7FBE-4836-BB82-F72B9DFCFAF5}">
      <dsp:nvSpPr>
        <dsp:cNvPr id="0" name=""/>
        <dsp:cNvSpPr/>
      </dsp:nvSpPr>
      <dsp:spPr>
        <a:xfrm>
          <a:off x="0" y="0"/>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49ED884-B664-428B-B3DB-B707E388D62A}">
      <dsp:nvSpPr>
        <dsp:cNvPr id="0" name=""/>
        <dsp:cNvSpPr/>
      </dsp:nvSpPr>
      <dsp:spPr>
        <a:xfrm>
          <a:off x="0" y="0"/>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latin typeface="Bahnschrift Condensed" panose="020B0502040204020203" pitchFamily="34" charset="0"/>
            </a:rPr>
            <a:t>Built a machine learning model to predict if the first stage will land so that we can determine the cost of a launch</a:t>
          </a:r>
          <a:r>
            <a:rPr lang="en-GB" sz="2500" kern="1200" dirty="0"/>
            <a:t>.</a:t>
          </a:r>
          <a:endParaRPr lang="en-US" sz="2500" kern="1200" dirty="0"/>
        </a:p>
      </dsp:txBody>
      <dsp:txXfrm>
        <a:off x="0" y="0"/>
        <a:ext cx="6403994" cy="1271852"/>
      </dsp:txXfrm>
    </dsp:sp>
    <dsp:sp modelId="{E33A3005-0A64-4F7E-B2B6-1D6D6F66FE67}">
      <dsp:nvSpPr>
        <dsp:cNvPr id="0" name=""/>
        <dsp:cNvSpPr/>
      </dsp:nvSpPr>
      <dsp:spPr>
        <a:xfrm>
          <a:off x="0" y="1271852"/>
          <a:ext cx="6403994" cy="0"/>
        </a:xfrm>
        <a:prstGeom prst="line">
          <a:avLst/>
        </a:prstGeom>
        <a:gradFill rotWithShape="0">
          <a:gsLst>
            <a:gs pos="0">
              <a:schemeClr val="accent2">
                <a:hueOff val="339889"/>
                <a:satOff val="-886"/>
                <a:lumOff val="2091"/>
                <a:alphaOff val="0"/>
                <a:tint val="96000"/>
                <a:satMod val="100000"/>
                <a:lumMod val="104000"/>
              </a:schemeClr>
            </a:gs>
            <a:gs pos="78000">
              <a:schemeClr val="accent2">
                <a:hueOff val="339889"/>
                <a:satOff val="-886"/>
                <a:lumOff val="2091"/>
                <a:alphaOff val="0"/>
                <a:shade val="100000"/>
                <a:satMod val="110000"/>
                <a:lumMod val="100000"/>
              </a:schemeClr>
            </a:gs>
          </a:gsLst>
          <a:lin ang="5400000" scaled="0"/>
        </a:gradFill>
        <a:ln w="9525" cap="flat" cmpd="sng" algn="ctr">
          <a:solidFill>
            <a:schemeClr val="accent2">
              <a:hueOff val="339889"/>
              <a:satOff val="-886"/>
              <a:lumOff val="2091"/>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86097349-DD23-4005-B89B-93545F059659}">
      <dsp:nvSpPr>
        <dsp:cNvPr id="0" name=""/>
        <dsp:cNvSpPr/>
      </dsp:nvSpPr>
      <dsp:spPr>
        <a:xfrm>
          <a:off x="0" y="1271852"/>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latin typeface="Bahnschrift Condensed" panose="020B0502040204020203" pitchFamily="34" charset="0"/>
            </a:rPr>
            <a:t>A NumPy array was created for the Class column, the data was then standardised and reassigned using a transform. The data was split into training and test sets.</a:t>
          </a:r>
          <a:endParaRPr lang="en-US" sz="2200" kern="1200" dirty="0">
            <a:latin typeface="Bahnschrift Condensed" panose="020B0502040204020203" pitchFamily="34" charset="0"/>
          </a:endParaRPr>
        </a:p>
      </dsp:txBody>
      <dsp:txXfrm>
        <a:off x="0" y="1271852"/>
        <a:ext cx="6403994" cy="1271852"/>
      </dsp:txXfrm>
    </dsp:sp>
    <dsp:sp modelId="{C0CCF5B8-8326-406F-8C4F-97D79951A6FA}">
      <dsp:nvSpPr>
        <dsp:cNvPr id="0" name=""/>
        <dsp:cNvSpPr/>
      </dsp:nvSpPr>
      <dsp:spPr>
        <a:xfrm>
          <a:off x="0" y="2543704"/>
          <a:ext cx="6403994" cy="0"/>
        </a:xfrm>
        <a:prstGeom prst="line">
          <a:avLst/>
        </a:prstGeom>
        <a:gradFill rotWithShape="0">
          <a:gsLst>
            <a:gs pos="0">
              <a:schemeClr val="accent2">
                <a:hueOff val="679779"/>
                <a:satOff val="-1772"/>
                <a:lumOff val="4183"/>
                <a:alphaOff val="0"/>
                <a:tint val="96000"/>
                <a:satMod val="100000"/>
                <a:lumMod val="104000"/>
              </a:schemeClr>
            </a:gs>
            <a:gs pos="78000">
              <a:schemeClr val="accent2">
                <a:hueOff val="679779"/>
                <a:satOff val="-1772"/>
                <a:lumOff val="4183"/>
                <a:alphaOff val="0"/>
                <a:shade val="100000"/>
                <a:satMod val="110000"/>
                <a:lumMod val="100000"/>
              </a:schemeClr>
            </a:gs>
          </a:gsLst>
          <a:lin ang="5400000" scaled="0"/>
        </a:gradFill>
        <a:ln w="9525" cap="flat" cmpd="sng" algn="ctr">
          <a:solidFill>
            <a:schemeClr val="accent2">
              <a:hueOff val="679779"/>
              <a:satOff val="-1772"/>
              <a:lumOff val="4183"/>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2A6020E6-1355-4263-9558-3999DB887379}">
      <dsp:nvSpPr>
        <dsp:cNvPr id="0" name=""/>
        <dsp:cNvSpPr/>
      </dsp:nvSpPr>
      <dsp:spPr>
        <a:xfrm>
          <a:off x="0" y="2543704"/>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latin typeface="Bahnschrift Condensed" panose="020B0502040204020203" pitchFamily="34" charset="0"/>
            </a:rPr>
            <a:t>A logistic regression object was created and a </a:t>
          </a:r>
          <a:r>
            <a:rPr lang="en-GB" sz="2200" kern="1200" dirty="0" err="1">
              <a:latin typeface="Bahnschrift Condensed" panose="020B0502040204020203" pitchFamily="34" charset="0"/>
            </a:rPr>
            <a:t>GridSearchCV</a:t>
          </a:r>
          <a:r>
            <a:rPr lang="en-GB" sz="2200" kern="1200" dirty="0">
              <a:latin typeface="Bahnschrift Condensed" panose="020B0502040204020203" pitchFamily="34" charset="0"/>
            </a:rPr>
            <a:t> object was created with a CV of 10. Using the score method, we calculated the accuracy of the test data and visualised it using a confusion matrix.</a:t>
          </a:r>
          <a:endParaRPr lang="en-US" sz="2200" kern="1200" dirty="0">
            <a:latin typeface="Bahnschrift Condensed" panose="020B0502040204020203" pitchFamily="34" charset="0"/>
          </a:endParaRPr>
        </a:p>
      </dsp:txBody>
      <dsp:txXfrm>
        <a:off x="0" y="2543704"/>
        <a:ext cx="6403994" cy="1271852"/>
      </dsp:txXfrm>
    </dsp:sp>
    <dsp:sp modelId="{D3EDB5C9-314E-4FF4-9ABF-E50F39FA1CED}">
      <dsp:nvSpPr>
        <dsp:cNvPr id="0" name=""/>
        <dsp:cNvSpPr/>
      </dsp:nvSpPr>
      <dsp:spPr>
        <a:xfrm>
          <a:off x="0" y="3815556"/>
          <a:ext cx="64039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2E401FB-B592-476E-A4CF-F0F57919CDBC}">
      <dsp:nvSpPr>
        <dsp:cNvPr id="0" name=""/>
        <dsp:cNvSpPr/>
      </dsp:nvSpPr>
      <dsp:spPr>
        <a:xfrm>
          <a:off x="0" y="3815556"/>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latin typeface="Bahnschrift Condensed" panose="020B0502040204020203" pitchFamily="34" charset="0"/>
            </a:rPr>
            <a:t>A support vector machine object and a </a:t>
          </a:r>
          <a:r>
            <a:rPr lang="en-GB" sz="2200" kern="1200" dirty="0" err="1">
              <a:latin typeface="Bahnschrift Condensed" panose="020B0502040204020203" pitchFamily="34" charset="0"/>
            </a:rPr>
            <a:t>GridSearchCV</a:t>
          </a:r>
          <a:r>
            <a:rPr lang="en-GB" sz="2200" kern="1200" dirty="0">
              <a:latin typeface="Bahnschrift Condensed" panose="020B0502040204020203" pitchFamily="34" charset="0"/>
            </a:rPr>
            <a:t> was created with a CV of 10. Using the score method, we calculated the accuracy of the test data and visualised it using a confusion matrix.</a:t>
          </a:r>
          <a:endParaRPr lang="en-US" sz="2200" kern="1200" dirty="0">
            <a:latin typeface="Bahnschrift Condensed" panose="020B0502040204020203" pitchFamily="34" charset="0"/>
          </a:endParaRPr>
        </a:p>
      </dsp:txBody>
      <dsp:txXfrm>
        <a:off x="0" y="3815556"/>
        <a:ext cx="6403994" cy="12718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32533-5217-47DF-83A5-386EC532A2C0}">
      <dsp:nvSpPr>
        <dsp:cNvPr id="0" name=""/>
        <dsp:cNvSpPr/>
      </dsp:nvSpPr>
      <dsp:spPr>
        <a:xfrm>
          <a:off x="0" y="0"/>
          <a:ext cx="6403994"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ED63A4E7-25CB-4101-86CD-303D64E02DE5}">
      <dsp:nvSpPr>
        <dsp:cNvPr id="0" name=""/>
        <dsp:cNvSpPr/>
      </dsp:nvSpPr>
      <dsp:spPr>
        <a:xfrm>
          <a:off x="0" y="0"/>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latin typeface="Bahnschrift Condensed" panose="020B0502040204020203" pitchFamily="34" charset="0"/>
            </a:rPr>
            <a:t>A decision tree classifier object and a GridSearchCV with a CV of 10 was created, the accuracy was calculated using the score method and a confusion matrix was used for interpretation.</a:t>
          </a:r>
          <a:endParaRPr lang="en-US" sz="2300" kern="1200">
            <a:latin typeface="Bahnschrift Condensed" panose="020B0502040204020203" pitchFamily="34" charset="0"/>
          </a:endParaRPr>
        </a:p>
      </dsp:txBody>
      <dsp:txXfrm>
        <a:off x="0" y="0"/>
        <a:ext cx="6403994" cy="1271852"/>
      </dsp:txXfrm>
    </dsp:sp>
    <dsp:sp modelId="{E0D13730-F18E-4ED8-A399-B45469925643}">
      <dsp:nvSpPr>
        <dsp:cNvPr id="0" name=""/>
        <dsp:cNvSpPr/>
      </dsp:nvSpPr>
      <dsp:spPr>
        <a:xfrm>
          <a:off x="0" y="1271852"/>
          <a:ext cx="6403994" cy="0"/>
        </a:xfrm>
        <a:prstGeom prst="line">
          <a:avLst/>
        </a:prstGeom>
        <a:gradFill rotWithShape="0">
          <a:gsLst>
            <a:gs pos="0">
              <a:schemeClr val="accent2">
                <a:hueOff val="339889"/>
                <a:satOff val="-886"/>
                <a:lumOff val="2091"/>
                <a:alphaOff val="0"/>
                <a:tint val="96000"/>
                <a:satMod val="100000"/>
                <a:lumMod val="104000"/>
              </a:schemeClr>
            </a:gs>
            <a:gs pos="78000">
              <a:schemeClr val="accent2">
                <a:hueOff val="339889"/>
                <a:satOff val="-886"/>
                <a:lumOff val="2091"/>
                <a:alphaOff val="0"/>
                <a:shade val="100000"/>
                <a:satMod val="110000"/>
                <a:lumMod val="100000"/>
              </a:schemeClr>
            </a:gs>
          </a:gsLst>
          <a:lin ang="5400000" scaled="0"/>
        </a:gradFill>
        <a:ln w="9525" cap="flat" cmpd="sng" algn="ctr">
          <a:solidFill>
            <a:schemeClr val="accent2">
              <a:hueOff val="339889"/>
              <a:satOff val="-886"/>
              <a:lumOff val="2091"/>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03FF6D7F-B45E-49B0-A79D-FB5735CB3F97}">
      <dsp:nvSpPr>
        <dsp:cNvPr id="0" name=""/>
        <dsp:cNvSpPr/>
      </dsp:nvSpPr>
      <dsp:spPr>
        <a:xfrm>
          <a:off x="0" y="1271852"/>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latin typeface="Bahnschrift Condensed" panose="020B0502040204020203" pitchFamily="34" charset="0"/>
            </a:rPr>
            <a:t>A KNN object was created using a GridSearch CV with a CV of 10, the accuracy was calculated using the score method and interpreted using a Confusion matrix</a:t>
          </a:r>
          <a:r>
            <a:rPr lang="en-GB" sz="2300" kern="1200"/>
            <a:t>.</a:t>
          </a:r>
          <a:endParaRPr lang="en-US" sz="2300" kern="1200"/>
        </a:p>
      </dsp:txBody>
      <dsp:txXfrm>
        <a:off x="0" y="1271852"/>
        <a:ext cx="6403994" cy="1271852"/>
      </dsp:txXfrm>
    </dsp:sp>
    <dsp:sp modelId="{F47AC5B5-BCE5-463A-85C5-794D6A2CBE0A}">
      <dsp:nvSpPr>
        <dsp:cNvPr id="0" name=""/>
        <dsp:cNvSpPr/>
      </dsp:nvSpPr>
      <dsp:spPr>
        <a:xfrm>
          <a:off x="0" y="2543704"/>
          <a:ext cx="6403994" cy="0"/>
        </a:xfrm>
        <a:prstGeom prst="line">
          <a:avLst/>
        </a:prstGeom>
        <a:gradFill rotWithShape="0">
          <a:gsLst>
            <a:gs pos="0">
              <a:schemeClr val="accent2">
                <a:hueOff val="679779"/>
                <a:satOff val="-1772"/>
                <a:lumOff val="4183"/>
                <a:alphaOff val="0"/>
                <a:tint val="96000"/>
                <a:satMod val="100000"/>
                <a:lumMod val="104000"/>
              </a:schemeClr>
            </a:gs>
            <a:gs pos="78000">
              <a:schemeClr val="accent2">
                <a:hueOff val="679779"/>
                <a:satOff val="-1772"/>
                <a:lumOff val="4183"/>
                <a:alphaOff val="0"/>
                <a:shade val="100000"/>
                <a:satMod val="110000"/>
                <a:lumMod val="100000"/>
              </a:schemeClr>
            </a:gs>
          </a:gsLst>
          <a:lin ang="5400000" scaled="0"/>
        </a:gradFill>
        <a:ln w="9525" cap="flat" cmpd="sng" algn="ctr">
          <a:solidFill>
            <a:schemeClr val="accent2">
              <a:hueOff val="679779"/>
              <a:satOff val="-1772"/>
              <a:lumOff val="4183"/>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85737686-BB6D-4E2D-9118-D3188138AF07}">
      <dsp:nvSpPr>
        <dsp:cNvPr id="0" name=""/>
        <dsp:cNvSpPr/>
      </dsp:nvSpPr>
      <dsp:spPr>
        <a:xfrm>
          <a:off x="0" y="2543704"/>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latin typeface="Bahnschrift Condensed" panose="020B0502040204020203" pitchFamily="34" charset="0"/>
            </a:rPr>
            <a:t>Each method was then evaluated in detail to discover which method was most effective.</a:t>
          </a:r>
          <a:endParaRPr lang="en-US" sz="2300" kern="1200">
            <a:latin typeface="Bahnschrift Condensed" panose="020B0502040204020203" pitchFamily="34" charset="0"/>
          </a:endParaRPr>
        </a:p>
      </dsp:txBody>
      <dsp:txXfrm>
        <a:off x="0" y="2543704"/>
        <a:ext cx="6403994" cy="1271852"/>
      </dsp:txXfrm>
    </dsp:sp>
    <dsp:sp modelId="{FD6AD0F6-E53A-477E-A21C-1F6E54C3B2A8}">
      <dsp:nvSpPr>
        <dsp:cNvPr id="0" name=""/>
        <dsp:cNvSpPr/>
      </dsp:nvSpPr>
      <dsp:spPr>
        <a:xfrm>
          <a:off x="0" y="3815556"/>
          <a:ext cx="6403994" cy="0"/>
        </a:xfrm>
        <a:prstGeom prst="line">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w="9525" cap="flat" cmpd="sng" algn="ctr">
          <a:solidFill>
            <a:schemeClr val="accent2">
              <a:hueOff val="1019668"/>
              <a:satOff val="-2658"/>
              <a:lumOff val="6274"/>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sp>
    <dsp:sp modelId="{B5DE4832-F52C-4FB2-98BB-581AC923D0DE}">
      <dsp:nvSpPr>
        <dsp:cNvPr id="0" name=""/>
        <dsp:cNvSpPr/>
      </dsp:nvSpPr>
      <dsp:spPr>
        <a:xfrm>
          <a:off x="0" y="3815556"/>
          <a:ext cx="6403994" cy="1271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Bahnschrift Condensed" panose="020B0502040204020203" pitchFamily="34" charset="0"/>
            </a:rPr>
            <a:t>ML Prediction Lab: </a:t>
          </a:r>
          <a:r>
            <a:rPr lang="en-GB" sz="2300" kern="12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IBM-Data-Science/Course-10-Capstone-Project/</a:t>
          </a:r>
          <a:r>
            <a:rPr lang="en-GB" sz="2300" kern="1200" dirty="0" err="1">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SpaceX_Machine</a:t>
          </a:r>
          <a:r>
            <a:rPr lang="en-GB" sz="2300" kern="1200" dirty="0">
              <a:solidFill>
                <a:srgbClr val="FF0000"/>
              </a:solidFill>
              <a:latin typeface="Bahnschrift Condensed"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 Learning Prediction_Part_5.ipynb at main · Sion719/IBM-Data-Science</a:t>
          </a:r>
          <a:endParaRPr lang="en-US" sz="2300" kern="1200" dirty="0">
            <a:solidFill>
              <a:srgbClr val="FF0000"/>
            </a:solidFill>
            <a:latin typeface="Bahnschrift Condensed" panose="020B0502040204020203" pitchFamily="34" charset="0"/>
          </a:endParaRPr>
        </a:p>
      </dsp:txBody>
      <dsp:txXfrm>
        <a:off x="0" y="3815556"/>
        <a:ext cx="6403994" cy="12718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A7815-5DD3-41C9-8286-FE1B215D4DFD}">
      <dsp:nvSpPr>
        <dsp:cNvPr id="0" name=""/>
        <dsp:cNvSpPr/>
      </dsp:nvSpPr>
      <dsp:spPr>
        <a:xfrm>
          <a:off x="0"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711200">
            <a:lnSpc>
              <a:spcPct val="100000"/>
            </a:lnSpc>
            <a:spcBef>
              <a:spcPct val="0"/>
            </a:spcBef>
            <a:spcAft>
              <a:spcPct val="35000"/>
            </a:spcAft>
            <a:buNone/>
          </a:pPr>
          <a:r>
            <a:rPr lang="en-GB" sz="1600" b="1" kern="1200" dirty="0">
              <a:latin typeface="Bahnschrift Condensed" panose="020B0502040204020203" pitchFamily="34" charset="0"/>
            </a:rPr>
            <a:t>Trend over time: </a:t>
          </a:r>
          <a:r>
            <a:rPr lang="en-GB" sz="1600" kern="1200" dirty="0">
              <a:latin typeface="Bahnschrift Condensed" panose="020B0502040204020203" pitchFamily="34" charset="0"/>
            </a:rPr>
            <a:t>Flight outcomes improve with higher flight numbers, highlighting modellable temporal learning effects</a:t>
          </a:r>
          <a:r>
            <a:rPr lang="en-GB" sz="1800" kern="1200" dirty="0">
              <a:latin typeface="Bahnschrift Condensed" panose="020B0502040204020203" pitchFamily="34" charset="0"/>
            </a:rPr>
            <a:t>.</a:t>
          </a:r>
          <a:endParaRPr lang="en-US" sz="1800" kern="1200" dirty="0">
            <a:latin typeface="Bahnschrift Condensed" panose="020B0502040204020203" pitchFamily="34" charset="0"/>
          </a:endParaRPr>
        </a:p>
      </dsp:txBody>
      <dsp:txXfrm>
        <a:off x="0" y="687520"/>
        <a:ext cx="3643647" cy="1031281"/>
      </dsp:txXfrm>
    </dsp:sp>
    <dsp:sp modelId="{A63FA09F-A25C-4CB1-85F2-BF4F5F913F1B}">
      <dsp:nvSpPr>
        <dsp:cNvPr id="0" name=""/>
        <dsp:cNvSpPr/>
      </dsp:nvSpPr>
      <dsp:spPr>
        <a:xfrm>
          <a:off x="899"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01</a:t>
          </a:r>
        </a:p>
      </dsp:txBody>
      <dsp:txXfrm>
        <a:off x="899" y="0"/>
        <a:ext cx="3643647" cy="687520"/>
      </dsp:txXfrm>
    </dsp:sp>
    <dsp:sp modelId="{AC5DFFF9-F5C8-4A7A-9C09-F793FAB8D06D}">
      <dsp:nvSpPr>
        <dsp:cNvPr id="0" name=""/>
        <dsp:cNvSpPr/>
      </dsp:nvSpPr>
      <dsp:spPr>
        <a:xfrm>
          <a:off x="3936038"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711200">
            <a:lnSpc>
              <a:spcPct val="100000"/>
            </a:lnSpc>
            <a:spcBef>
              <a:spcPct val="0"/>
            </a:spcBef>
            <a:spcAft>
              <a:spcPct val="35000"/>
            </a:spcAft>
            <a:buNone/>
          </a:pPr>
          <a:r>
            <a:rPr lang="en-GB" sz="1600" b="1" kern="1200" dirty="0">
              <a:latin typeface="Bahnschrift Condensed" panose="020B0502040204020203" pitchFamily="34" charset="0"/>
            </a:rPr>
            <a:t>Site distribution: </a:t>
          </a:r>
          <a:r>
            <a:rPr lang="en-GB" sz="1600" kern="1200" dirty="0">
              <a:latin typeface="Bahnschrift Condensed" panose="020B0502040204020203" pitchFamily="34" charset="0"/>
            </a:rPr>
            <a:t>Launch activity is concentrated at CCAFS SLC 40, with KSC LC 39A, and VAFB SLC 4E as secondary sites.</a:t>
          </a:r>
          <a:endParaRPr lang="en-US" sz="1600" kern="1200" dirty="0">
            <a:latin typeface="Bahnschrift Condensed" panose="020B0502040204020203" pitchFamily="34" charset="0"/>
          </a:endParaRPr>
        </a:p>
      </dsp:txBody>
      <dsp:txXfrm>
        <a:off x="3936038" y="687520"/>
        <a:ext cx="3643647" cy="1031281"/>
      </dsp:txXfrm>
    </dsp:sp>
    <dsp:sp modelId="{24095A8F-79BD-4283-A829-8FDE91140AEB}">
      <dsp:nvSpPr>
        <dsp:cNvPr id="0" name=""/>
        <dsp:cNvSpPr/>
      </dsp:nvSpPr>
      <dsp:spPr>
        <a:xfrm>
          <a:off x="3936038"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02</a:t>
          </a:r>
        </a:p>
      </dsp:txBody>
      <dsp:txXfrm>
        <a:off x="3936038" y="0"/>
        <a:ext cx="3643647" cy="687520"/>
      </dsp:txXfrm>
    </dsp:sp>
    <dsp:sp modelId="{2A7FBE38-1F6F-4917-A902-2404B0A11CA6}">
      <dsp:nvSpPr>
        <dsp:cNvPr id="0" name=""/>
        <dsp:cNvSpPr/>
      </dsp:nvSpPr>
      <dsp:spPr>
        <a:xfrm>
          <a:off x="7871177" y="0"/>
          <a:ext cx="3643647" cy="171880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911" tIns="0" rIns="359911" bIns="330200" numCol="1" spcCol="1270" anchor="t" anchorCtr="0">
          <a:noAutofit/>
        </a:bodyPr>
        <a:lstStyle/>
        <a:p>
          <a:pPr marL="0" lvl="0" indent="0" algn="l" defTabSz="711200">
            <a:lnSpc>
              <a:spcPct val="100000"/>
            </a:lnSpc>
            <a:spcBef>
              <a:spcPct val="0"/>
            </a:spcBef>
            <a:spcAft>
              <a:spcPct val="35000"/>
            </a:spcAft>
            <a:buNone/>
          </a:pPr>
          <a:r>
            <a:rPr lang="en-GB" sz="1600" b="1" kern="1200" dirty="0">
              <a:latin typeface="Bahnschrift Condensed" panose="020B0502040204020203" pitchFamily="34" charset="0"/>
            </a:rPr>
            <a:t>Predictive insight: </a:t>
          </a:r>
          <a:r>
            <a:rPr lang="en-GB" sz="1600" kern="1200" dirty="0">
              <a:latin typeface="Bahnschrift Condensed" panose="020B0502040204020203" pitchFamily="34" charset="0"/>
            </a:rPr>
            <a:t>Success rates (Class = 1) rise over time, suggesting launch site and flight sequence are strong candidate features for classification models. </a:t>
          </a:r>
          <a:endParaRPr lang="en-US" sz="1600" kern="1200" dirty="0">
            <a:latin typeface="Bahnschrift Condensed" panose="020B0502040204020203" pitchFamily="34" charset="0"/>
          </a:endParaRPr>
        </a:p>
      </dsp:txBody>
      <dsp:txXfrm>
        <a:off x="7871177" y="687520"/>
        <a:ext cx="3643647" cy="1031281"/>
      </dsp:txXfrm>
    </dsp:sp>
    <dsp:sp modelId="{1420BB5F-DB74-4C6D-9D5E-CC852F79F603}">
      <dsp:nvSpPr>
        <dsp:cNvPr id="0" name=""/>
        <dsp:cNvSpPr/>
      </dsp:nvSpPr>
      <dsp:spPr>
        <a:xfrm>
          <a:off x="7871177" y="0"/>
          <a:ext cx="3643647" cy="68752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9911" tIns="165100" rIns="359911" bIns="165100" numCol="1" spcCol="1270" anchor="ctr" anchorCtr="0">
          <a:noAutofit/>
        </a:bodyPr>
        <a:lstStyle/>
        <a:p>
          <a:pPr marL="0" lvl="0" indent="0" algn="l" defTabSz="1111250">
            <a:lnSpc>
              <a:spcPct val="90000"/>
            </a:lnSpc>
            <a:spcBef>
              <a:spcPct val="0"/>
            </a:spcBef>
            <a:spcAft>
              <a:spcPct val="35000"/>
            </a:spcAft>
            <a:buNone/>
          </a:pPr>
          <a:r>
            <a:rPr lang="en-US" sz="2500" kern="1200"/>
            <a:t>03</a:t>
          </a:r>
        </a:p>
      </dsp:txBody>
      <dsp:txXfrm>
        <a:off x="7871177" y="0"/>
        <a:ext cx="3643647" cy="6875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BB1E9-0187-4219-97EF-D118E59CCD5E}">
      <dsp:nvSpPr>
        <dsp:cNvPr id="0" name=""/>
        <dsp:cNvSpPr/>
      </dsp:nvSpPr>
      <dsp:spPr>
        <a:xfrm>
          <a:off x="853904" y="1110"/>
          <a:ext cx="1091566" cy="1091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05AF5-3E65-487C-81CB-82681D5EDE90}">
      <dsp:nvSpPr>
        <dsp:cNvPr id="0" name=""/>
        <dsp:cNvSpPr/>
      </dsp:nvSpPr>
      <dsp:spPr>
        <a:xfrm>
          <a:off x="1086533" y="233739"/>
          <a:ext cx="626308" cy="626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5C5F54-782D-4AC3-9F26-7D202C0EA091}">
      <dsp:nvSpPr>
        <dsp:cNvPr id="0" name=""/>
        <dsp:cNvSpPr/>
      </dsp:nvSpPr>
      <dsp:spPr>
        <a:xfrm>
          <a:off x="504961" y="1432672"/>
          <a:ext cx="1789453" cy="145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Bahnschrift Condensed" panose="020B0502040204020203" pitchFamily="34" charset="0"/>
            </a:rPr>
            <a:t>This query calculates the average payload mass carried by the F9 v1.1 booster.</a:t>
          </a:r>
          <a:endParaRPr lang="en-US" sz="1600" kern="1200" dirty="0">
            <a:latin typeface="Bahnschrift Condensed" panose="020B0502040204020203" pitchFamily="34" charset="0"/>
          </a:endParaRPr>
        </a:p>
      </dsp:txBody>
      <dsp:txXfrm>
        <a:off x="504961" y="1432672"/>
        <a:ext cx="1789453" cy="1456835"/>
      </dsp:txXfrm>
    </dsp:sp>
    <dsp:sp modelId="{C5464E88-9B3E-4B85-8BCD-45C381A76BFF}">
      <dsp:nvSpPr>
        <dsp:cNvPr id="0" name=""/>
        <dsp:cNvSpPr/>
      </dsp:nvSpPr>
      <dsp:spPr>
        <a:xfrm>
          <a:off x="2956511" y="1110"/>
          <a:ext cx="1091566" cy="1091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14964-CD78-4F63-8581-C5AC79B953C3}">
      <dsp:nvSpPr>
        <dsp:cNvPr id="0" name=""/>
        <dsp:cNvSpPr/>
      </dsp:nvSpPr>
      <dsp:spPr>
        <a:xfrm>
          <a:off x="3189140" y="233739"/>
          <a:ext cx="626308" cy="626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84CB8-6960-42BE-A9E7-AF32D7370A8A}">
      <dsp:nvSpPr>
        <dsp:cNvPr id="0" name=""/>
        <dsp:cNvSpPr/>
      </dsp:nvSpPr>
      <dsp:spPr>
        <a:xfrm>
          <a:off x="2607568" y="1432672"/>
          <a:ext cx="1789453" cy="145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Bahnschrift Condensed" panose="020B0502040204020203" pitchFamily="34" charset="0"/>
            </a:rPr>
            <a:t>By looking  only at launches with this booster version, the database computes the mean payload, which comes out to 2,928.4kg.</a:t>
          </a:r>
          <a:endParaRPr lang="en-US" sz="1600" kern="1200" dirty="0">
            <a:latin typeface="Bahnschrift Condensed" panose="020B0502040204020203" pitchFamily="34" charset="0"/>
          </a:endParaRPr>
        </a:p>
      </dsp:txBody>
      <dsp:txXfrm>
        <a:off x="2607568" y="1432672"/>
        <a:ext cx="1789453" cy="1456835"/>
      </dsp:txXfrm>
    </dsp:sp>
    <dsp:sp modelId="{90CB36A7-0732-4839-9360-E0305036BBB3}">
      <dsp:nvSpPr>
        <dsp:cNvPr id="0" name=""/>
        <dsp:cNvSpPr/>
      </dsp:nvSpPr>
      <dsp:spPr>
        <a:xfrm>
          <a:off x="5059119" y="1110"/>
          <a:ext cx="1091566" cy="10915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33EAA-769F-453A-9001-276651079EB2}">
      <dsp:nvSpPr>
        <dsp:cNvPr id="0" name=""/>
        <dsp:cNvSpPr/>
      </dsp:nvSpPr>
      <dsp:spPr>
        <a:xfrm>
          <a:off x="5291748" y="233739"/>
          <a:ext cx="626308" cy="626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365E54-3693-48DF-A1F0-6E96D359E7D9}">
      <dsp:nvSpPr>
        <dsp:cNvPr id="0" name=""/>
        <dsp:cNvSpPr/>
      </dsp:nvSpPr>
      <dsp:spPr>
        <a:xfrm>
          <a:off x="4710175" y="1432672"/>
          <a:ext cx="1789453" cy="145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kern="1200" dirty="0">
              <a:latin typeface="Bahnschrift Condensed" panose="020B0502040204020203" pitchFamily="34" charset="0"/>
            </a:rPr>
            <a:t>This represents the typical mass each F9 v1.1 carried into orbit.</a:t>
          </a:r>
          <a:endParaRPr lang="en-US" sz="1600" kern="1200" dirty="0">
            <a:latin typeface="Bahnschrift Condensed" panose="020B0502040204020203" pitchFamily="34" charset="0"/>
          </a:endParaRPr>
        </a:p>
      </dsp:txBody>
      <dsp:txXfrm>
        <a:off x="4710175" y="1432672"/>
        <a:ext cx="1789453" cy="145683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A3A7D-6C94-4C4E-9DAF-9FB514708AD3}" type="datetimeFigureOut">
              <a:rPr lang="en-GB" smtClean="0"/>
              <a:t>14/10/2025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1053-C52F-4551-B201-D2B3D232E48D}" type="slidenum">
              <a:rPr lang="en-GB" smtClean="0"/>
              <a:t>‹#›</a:t>
            </a:fld>
            <a:endParaRPr lang="en-GB"/>
          </a:p>
        </p:txBody>
      </p:sp>
    </p:spTree>
    <p:extLst>
      <p:ext uri="{BB962C8B-B14F-4D97-AF65-F5344CB8AC3E}">
        <p14:creationId xmlns:p14="http://schemas.microsoft.com/office/powerpoint/2010/main" val="3822730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1"/>
            <a:ext cx="12192000" cy="308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Picture Placeholder 11">
            <a:extLst>
              <a:ext uri="{FF2B5EF4-FFF2-40B4-BE49-F238E27FC236}">
                <a16:creationId xmlns:a16="http://schemas.microsoft.com/office/drawing/2014/main" id="{1C3C0C18-3CFA-482C-8E5E-2A541D4A1BFF}"/>
              </a:ext>
            </a:extLst>
          </p:cNvPr>
          <p:cNvSpPr>
            <a:spLocks noGrp="1"/>
          </p:cNvSpPr>
          <p:nvPr>
            <p:ph type="pic" sz="quarter" idx="10"/>
          </p:nvPr>
        </p:nvSpPr>
        <p:spPr>
          <a:xfrm>
            <a:off x="0" y="0"/>
            <a:ext cx="12192000" cy="296854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535915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3429001"/>
            <a:ext cx="10873179" cy="1753090"/>
          </a:xfrm>
        </p:spPr>
        <p:txBody>
          <a:bodyPr anchor="b">
            <a:noAutofit/>
          </a:bodyPr>
          <a:lstStyle>
            <a:lvl1pPr>
              <a:defRPr sz="5400">
                <a:solidFill>
                  <a:schemeClr val="tx1"/>
                </a:solidFill>
              </a:defRPr>
            </a:lvl1pPr>
          </a:lstStyle>
          <a:p>
            <a:endParaRPr lang="en-GB" dirty="0"/>
          </a:p>
        </p:txBody>
      </p:sp>
      <p:cxnSp>
        <p:nvCxnSpPr>
          <p:cNvPr id="6" name="Straight Connector 5">
            <a:extLst>
              <a:ext uri="{FF2B5EF4-FFF2-40B4-BE49-F238E27FC236}">
                <a16:creationId xmlns:a16="http://schemas.microsoft.com/office/drawing/2014/main" id="{41692765-6536-09AA-A0BF-2358E9E5BE5F}"/>
              </a:ext>
            </a:extLst>
          </p:cNvPr>
          <p:cNvCxnSpPr/>
          <p:nvPr userDrawn="1"/>
        </p:nvCxnSpPr>
        <p:spPr>
          <a:xfrm>
            <a:off x="587375" y="3429000"/>
            <a:ext cx="0" cy="1753091"/>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5359155"/>
            <a:ext cx="5375274"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2074784"/>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824733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905278" y="20908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1052513" y="2024817"/>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593363"/>
            <a:ext cx="11604625" cy="10669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678193"/>
            <a:ext cx="10699347" cy="897319"/>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678193"/>
            <a:ext cx="0" cy="897319"/>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905278" y="292142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1052513" y="2855385"/>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905278" y="375199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1052513" y="3685953"/>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905278" y="45825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1052513" y="4516521"/>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905278" y="541312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1052513" y="5347089"/>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08863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39431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208527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799311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66672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628391264"/>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031545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770825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922977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27193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9514199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587375"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2840434"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509349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734655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59961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rot="5400000">
            <a:off x="155773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rot="5400000">
            <a:off x="381079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rot="5400000">
            <a:off x="606385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rot="5400000">
            <a:off x="831691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rot="5400000">
            <a:off x="10569972"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 name="Title 1">
            <a:extLst>
              <a:ext uri="{FF2B5EF4-FFF2-40B4-BE49-F238E27FC236}">
                <a16:creationId xmlns:a16="http://schemas.microsoft.com/office/drawing/2014/main" id="{0CDA916C-63A0-466A-BC69-A6BB9AE21DB7}"/>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3" name="Straight Connector 2">
            <a:extLst>
              <a:ext uri="{FF2B5EF4-FFF2-40B4-BE49-F238E27FC236}">
                <a16:creationId xmlns:a16="http://schemas.microsoft.com/office/drawing/2014/main" id="{82C06518-9E58-A831-AE4A-4EECA507A2D8}"/>
              </a:ext>
            </a:extLst>
          </p:cNvPr>
          <p:cNvCxnSpPr>
            <a:cxnSpLocks/>
          </p:cNvCxnSpPr>
          <p:nvPr userDrawn="1"/>
        </p:nvCxnSpPr>
        <p:spPr>
          <a:xfrm>
            <a:off x="587375" y="585690"/>
            <a:ext cx="0" cy="70971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7459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35511797"/>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5037168"/>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97837000"/>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28589763"/>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788398229"/>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620685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55383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75041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668100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68308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6096000" y="145208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17F8224B-2972-D6CA-7891-5E3A39916B6A}"/>
              </a:ext>
            </a:extLst>
          </p:cNvPr>
          <p:cNvSpPr>
            <a:spLocks noGrp="1"/>
          </p:cNvSpPr>
          <p:nvPr>
            <p:ph type="body" sz="quarter" idx="39" hasCustomPrompt="1"/>
          </p:nvPr>
        </p:nvSpPr>
        <p:spPr>
          <a:xfrm>
            <a:off x="6250977" y="132651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Website</a:t>
            </a:r>
            <a:endParaRPr lang="en-ID" dirty="0"/>
          </a:p>
        </p:txBody>
      </p:sp>
      <p:sp>
        <p:nvSpPr>
          <p:cNvPr id="9" name="Text Placeholder 29">
            <a:extLst>
              <a:ext uri="{FF2B5EF4-FFF2-40B4-BE49-F238E27FC236}">
                <a16:creationId xmlns:a16="http://schemas.microsoft.com/office/drawing/2014/main" id="{0150F3D9-C5BA-2CF3-577A-20D417C84D5B}"/>
              </a:ext>
            </a:extLst>
          </p:cNvPr>
          <p:cNvSpPr>
            <a:spLocks noGrp="1"/>
          </p:cNvSpPr>
          <p:nvPr>
            <p:ph type="body" sz="quarter" idx="40"/>
          </p:nvPr>
        </p:nvSpPr>
        <p:spPr>
          <a:xfrm>
            <a:off x="6250977" y="172203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16">
            <a:extLst>
              <a:ext uri="{FF2B5EF4-FFF2-40B4-BE49-F238E27FC236}">
                <a16:creationId xmlns:a16="http://schemas.microsoft.com/office/drawing/2014/main" id="{8CDB50DB-14FB-8EC2-BBF8-9D39B761BAD8}"/>
              </a:ext>
            </a:extLst>
          </p:cNvPr>
          <p:cNvSpPr>
            <a:spLocks noGrp="1"/>
          </p:cNvSpPr>
          <p:nvPr>
            <p:ph type="body" sz="quarter" idx="42" hasCustomPrompt="1"/>
          </p:nvPr>
        </p:nvSpPr>
        <p:spPr>
          <a:xfrm>
            <a:off x="6096000" y="260927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2" name="Text Placeholder 29">
            <a:extLst>
              <a:ext uri="{FF2B5EF4-FFF2-40B4-BE49-F238E27FC236}">
                <a16:creationId xmlns:a16="http://schemas.microsoft.com/office/drawing/2014/main" id="{A3C8A60E-A492-680C-9A67-071F63EDE37B}"/>
              </a:ext>
            </a:extLst>
          </p:cNvPr>
          <p:cNvSpPr>
            <a:spLocks noGrp="1"/>
          </p:cNvSpPr>
          <p:nvPr>
            <p:ph type="body" sz="quarter" idx="43" hasCustomPrompt="1"/>
          </p:nvPr>
        </p:nvSpPr>
        <p:spPr>
          <a:xfrm>
            <a:off x="6250977" y="248370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Email</a:t>
            </a:r>
            <a:endParaRPr lang="en-ID" dirty="0"/>
          </a:p>
        </p:txBody>
      </p:sp>
      <p:sp>
        <p:nvSpPr>
          <p:cNvPr id="13" name="Text Placeholder 29">
            <a:extLst>
              <a:ext uri="{FF2B5EF4-FFF2-40B4-BE49-F238E27FC236}">
                <a16:creationId xmlns:a16="http://schemas.microsoft.com/office/drawing/2014/main" id="{54189725-F503-3346-0B77-41752024754B}"/>
              </a:ext>
            </a:extLst>
          </p:cNvPr>
          <p:cNvSpPr>
            <a:spLocks noGrp="1"/>
          </p:cNvSpPr>
          <p:nvPr>
            <p:ph type="body" sz="quarter" idx="44"/>
          </p:nvPr>
        </p:nvSpPr>
        <p:spPr>
          <a:xfrm>
            <a:off x="6250977" y="287922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16">
            <a:extLst>
              <a:ext uri="{FF2B5EF4-FFF2-40B4-BE49-F238E27FC236}">
                <a16:creationId xmlns:a16="http://schemas.microsoft.com/office/drawing/2014/main" id="{6A7119A9-F6C1-3E78-A7B8-7A4695A37DF9}"/>
              </a:ext>
            </a:extLst>
          </p:cNvPr>
          <p:cNvSpPr>
            <a:spLocks noGrp="1"/>
          </p:cNvSpPr>
          <p:nvPr>
            <p:ph type="body" sz="quarter" idx="45" hasCustomPrompt="1"/>
          </p:nvPr>
        </p:nvSpPr>
        <p:spPr>
          <a:xfrm>
            <a:off x="6096000" y="376646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5" name="Text Placeholder 29">
            <a:extLst>
              <a:ext uri="{FF2B5EF4-FFF2-40B4-BE49-F238E27FC236}">
                <a16:creationId xmlns:a16="http://schemas.microsoft.com/office/drawing/2014/main" id="{0ECAA7E2-DF4B-A5D2-BE65-C795750AE429}"/>
              </a:ext>
            </a:extLst>
          </p:cNvPr>
          <p:cNvSpPr>
            <a:spLocks noGrp="1"/>
          </p:cNvSpPr>
          <p:nvPr>
            <p:ph type="body" sz="quarter" idx="46" hasCustomPrompt="1"/>
          </p:nvPr>
        </p:nvSpPr>
        <p:spPr>
          <a:xfrm>
            <a:off x="6250977" y="364089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Phone Number</a:t>
            </a:r>
            <a:endParaRPr lang="en-ID" dirty="0"/>
          </a:p>
        </p:txBody>
      </p:sp>
      <p:sp>
        <p:nvSpPr>
          <p:cNvPr id="16" name="Text Placeholder 29">
            <a:extLst>
              <a:ext uri="{FF2B5EF4-FFF2-40B4-BE49-F238E27FC236}">
                <a16:creationId xmlns:a16="http://schemas.microsoft.com/office/drawing/2014/main" id="{FFF608BC-B1D4-AD27-2B53-0F088AECCDBA}"/>
              </a:ext>
            </a:extLst>
          </p:cNvPr>
          <p:cNvSpPr>
            <a:spLocks noGrp="1"/>
          </p:cNvSpPr>
          <p:nvPr>
            <p:ph type="body" sz="quarter" idx="47"/>
          </p:nvPr>
        </p:nvSpPr>
        <p:spPr>
          <a:xfrm>
            <a:off x="6250977" y="403641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16">
            <a:extLst>
              <a:ext uri="{FF2B5EF4-FFF2-40B4-BE49-F238E27FC236}">
                <a16:creationId xmlns:a16="http://schemas.microsoft.com/office/drawing/2014/main" id="{61A8469B-66C0-388B-FF13-7E8091A3F56F}"/>
              </a:ext>
            </a:extLst>
          </p:cNvPr>
          <p:cNvSpPr>
            <a:spLocks noGrp="1"/>
          </p:cNvSpPr>
          <p:nvPr>
            <p:ph type="body" sz="quarter" idx="48" hasCustomPrompt="1"/>
          </p:nvPr>
        </p:nvSpPr>
        <p:spPr>
          <a:xfrm>
            <a:off x="6096000" y="49236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8" name="Text Placeholder 29">
            <a:extLst>
              <a:ext uri="{FF2B5EF4-FFF2-40B4-BE49-F238E27FC236}">
                <a16:creationId xmlns:a16="http://schemas.microsoft.com/office/drawing/2014/main" id="{D2474B70-73D5-F138-81CA-B06F430971D8}"/>
              </a:ext>
            </a:extLst>
          </p:cNvPr>
          <p:cNvSpPr>
            <a:spLocks noGrp="1"/>
          </p:cNvSpPr>
          <p:nvPr>
            <p:ph type="body" sz="quarter" idx="49" hasCustomPrompt="1"/>
          </p:nvPr>
        </p:nvSpPr>
        <p:spPr>
          <a:xfrm>
            <a:off x="6250977" y="479808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Location</a:t>
            </a:r>
            <a:endParaRPr lang="en-ID" dirty="0"/>
          </a:p>
        </p:txBody>
      </p:sp>
      <p:sp>
        <p:nvSpPr>
          <p:cNvPr id="19" name="Text Placeholder 29">
            <a:extLst>
              <a:ext uri="{FF2B5EF4-FFF2-40B4-BE49-F238E27FC236}">
                <a16:creationId xmlns:a16="http://schemas.microsoft.com/office/drawing/2014/main" id="{A4A35D17-0A9F-3774-435D-AEBADBA7499D}"/>
              </a:ext>
            </a:extLst>
          </p:cNvPr>
          <p:cNvSpPr>
            <a:spLocks noGrp="1"/>
          </p:cNvSpPr>
          <p:nvPr>
            <p:ph type="body" sz="quarter" idx="50"/>
          </p:nvPr>
        </p:nvSpPr>
        <p:spPr>
          <a:xfrm>
            <a:off x="6250977" y="519360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4215720942"/>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906103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051011249"/>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417487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845661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399083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373622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58237218"/>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848171879"/>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908524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0164523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6476999" y="1326515"/>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9">
            <a:extLst>
              <a:ext uri="{FF2B5EF4-FFF2-40B4-BE49-F238E27FC236}">
                <a16:creationId xmlns:a16="http://schemas.microsoft.com/office/drawing/2014/main" id="{6667C09D-F5FE-C8BE-C254-35A6F3EC9B49}"/>
              </a:ext>
            </a:extLst>
          </p:cNvPr>
          <p:cNvSpPr>
            <a:spLocks noGrp="1"/>
          </p:cNvSpPr>
          <p:nvPr>
            <p:ph type="body" sz="quarter" idx="44"/>
          </p:nvPr>
        </p:nvSpPr>
        <p:spPr>
          <a:xfrm>
            <a:off x="6476999" y="2520907"/>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ext Placeholder 29">
            <a:extLst>
              <a:ext uri="{FF2B5EF4-FFF2-40B4-BE49-F238E27FC236}">
                <a16:creationId xmlns:a16="http://schemas.microsoft.com/office/drawing/2014/main" id="{F313C270-1389-4400-B626-0F91E48EF99C}"/>
              </a:ext>
            </a:extLst>
          </p:cNvPr>
          <p:cNvSpPr>
            <a:spLocks noGrp="1"/>
          </p:cNvSpPr>
          <p:nvPr>
            <p:ph type="body" sz="quarter" idx="46"/>
          </p:nvPr>
        </p:nvSpPr>
        <p:spPr>
          <a:xfrm>
            <a:off x="6476999" y="3715299"/>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A68D81B6-7EAF-9410-F2E1-FEE807D73D14}"/>
              </a:ext>
            </a:extLst>
          </p:cNvPr>
          <p:cNvSpPr>
            <a:spLocks noGrp="1"/>
          </p:cNvSpPr>
          <p:nvPr>
            <p:ph type="body" sz="quarter" idx="48"/>
          </p:nvPr>
        </p:nvSpPr>
        <p:spPr>
          <a:xfrm>
            <a:off x="6476999" y="4909691"/>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 name="Text Placeholder 5">
            <a:extLst>
              <a:ext uri="{FF2B5EF4-FFF2-40B4-BE49-F238E27FC236}">
                <a16:creationId xmlns:a16="http://schemas.microsoft.com/office/drawing/2014/main" id="{8B374301-5977-9039-ACCF-24F94B552430}"/>
              </a:ext>
            </a:extLst>
          </p:cNvPr>
          <p:cNvSpPr>
            <a:spLocks noGrp="1"/>
          </p:cNvSpPr>
          <p:nvPr>
            <p:ph type="body" sz="quarter" idx="49"/>
          </p:nvPr>
        </p:nvSpPr>
        <p:spPr>
          <a:xfrm>
            <a:off x="5839091" y="1373136"/>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9" name="Text Placeholder 6">
            <a:extLst>
              <a:ext uri="{FF2B5EF4-FFF2-40B4-BE49-F238E27FC236}">
                <a16:creationId xmlns:a16="http://schemas.microsoft.com/office/drawing/2014/main" id="{189560EE-D986-44EE-9C19-CCA4ED43D787}"/>
              </a:ext>
            </a:extLst>
          </p:cNvPr>
          <p:cNvSpPr>
            <a:spLocks noGrp="1"/>
          </p:cNvSpPr>
          <p:nvPr>
            <p:ph type="body" sz="quarter" idx="43"/>
          </p:nvPr>
        </p:nvSpPr>
        <p:spPr>
          <a:xfrm>
            <a:off x="5825570" y="2540400"/>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0" name="Text Placeholder 10">
            <a:extLst>
              <a:ext uri="{FF2B5EF4-FFF2-40B4-BE49-F238E27FC236}">
                <a16:creationId xmlns:a16="http://schemas.microsoft.com/office/drawing/2014/main" id="{9236B62B-08A6-31D4-74E0-38DBCD975150}"/>
              </a:ext>
            </a:extLst>
          </p:cNvPr>
          <p:cNvSpPr>
            <a:spLocks noGrp="1"/>
          </p:cNvSpPr>
          <p:nvPr>
            <p:ph type="body" sz="quarter" idx="50"/>
          </p:nvPr>
        </p:nvSpPr>
        <p:spPr>
          <a:xfrm>
            <a:off x="5825911" y="3788793"/>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2" name="Text Placeholder 11">
            <a:extLst>
              <a:ext uri="{FF2B5EF4-FFF2-40B4-BE49-F238E27FC236}">
                <a16:creationId xmlns:a16="http://schemas.microsoft.com/office/drawing/2014/main" id="{C958D81A-543B-F585-166D-59207A4463AF}"/>
              </a:ext>
            </a:extLst>
          </p:cNvPr>
          <p:cNvSpPr>
            <a:spLocks noGrp="1"/>
          </p:cNvSpPr>
          <p:nvPr>
            <p:ph type="body" sz="quarter" idx="41"/>
          </p:nvPr>
        </p:nvSpPr>
        <p:spPr>
          <a:xfrm>
            <a:off x="5954486" y="4983355"/>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Tree>
    <p:extLst>
      <p:ext uri="{BB962C8B-B14F-4D97-AF65-F5344CB8AC3E}">
        <p14:creationId xmlns:p14="http://schemas.microsoft.com/office/powerpoint/2010/main" val="293478149"/>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68484277"/>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227646688"/>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322427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597195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30314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117538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460356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6480825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689529798"/>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23600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777944"/>
            <a:ext cx="11604625"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2881468"/>
            <a:ext cx="10699347"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2881468"/>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05279" y="4334413"/>
            <a:ext cx="10699346" cy="607060"/>
          </a:xfrm>
          <a:prstGeom prst="rect">
            <a:avLst/>
          </a:prstGeom>
        </p:spPr>
        <p:txBody>
          <a:bodyPr tIns="0" bIns="0" anchor="t">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680772438"/>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959218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1145564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94676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65922385"/>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318249661"/>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1339728"/>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28888268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16235819"/>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89752983"/>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6304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604625"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086351" y="2881468"/>
            <a:ext cx="6290310" cy="1095064"/>
          </a:xfrm>
        </p:spPr>
        <p:txBody>
          <a:bodyPr anchor="ctr">
            <a:noAutofit/>
          </a:bodyPr>
          <a:lstStyle>
            <a:lvl1pPr algn="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11604625" y="2881468"/>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5086351" y="4523235"/>
            <a:ext cx="6290310" cy="607060"/>
          </a:xfrm>
          <a:prstGeom prst="rect">
            <a:avLst/>
          </a:prstGeom>
        </p:spPr>
        <p:txBody>
          <a:bodyPr tIns="0" bIns="0" anchor="t">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grpSp>
        <p:nvGrpSpPr>
          <p:cNvPr id="8" name="Group 7">
            <a:extLst>
              <a:ext uri="{FF2B5EF4-FFF2-40B4-BE49-F238E27FC236}">
                <a16:creationId xmlns:a16="http://schemas.microsoft.com/office/drawing/2014/main" id="{AAA87B1F-C374-0AA4-8837-F11E40D41CD1}"/>
              </a:ext>
            </a:extLst>
          </p:cNvPr>
          <p:cNvGrpSpPr/>
          <p:nvPr userDrawn="1"/>
        </p:nvGrpSpPr>
        <p:grpSpPr>
          <a:xfrm flipH="1">
            <a:off x="0" y="844550"/>
            <a:ext cx="4079875" cy="5168484"/>
            <a:chOff x="6400798" y="844550"/>
            <a:chExt cx="4079875" cy="5168484"/>
          </a:xfrm>
        </p:grpSpPr>
        <p:sp>
          <p:nvSpPr>
            <p:cNvPr id="9" name="Rectangle 8">
              <a:extLst>
                <a:ext uri="{FF2B5EF4-FFF2-40B4-BE49-F238E27FC236}">
                  <a16:creationId xmlns:a16="http://schemas.microsoft.com/office/drawing/2014/main" id="{1D087849-DB30-8735-4D8D-E3C4C2B69C6B}"/>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B474C08B-82F0-D164-74FB-1E8FD06685E0}"/>
                </a:ext>
              </a:extLst>
            </p:cNvPr>
            <p:cNvSpPr/>
            <p:nvPr userDrawn="1"/>
          </p:nvSpPr>
          <p:spPr>
            <a:xfrm flipH="1">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2" name="Picture Placeholder 11">
            <a:extLst>
              <a:ext uri="{FF2B5EF4-FFF2-40B4-BE49-F238E27FC236}">
                <a16:creationId xmlns:a16="http://schemas.microsoft.com/office/drawing/2014/main" id="{A3D6DFE2-5D18-6526-6D2C-830832BEFEF4}"/>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930280236"/>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7638436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1501238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5913353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607447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44734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90411003"/>
      </p:ext>
    </p:extLst>
  </p:cSld>
  <p:clrMapOvr>
    <a:masterClrMapping/>
  </p:clrMapOvr>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3985815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330453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485891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04309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017251"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784860" y="2881468"/>
            <a:ext cx="10591801" cy="1095064"/>
          </a:xfrm>
        </p:spPr>
        <p:txBody>
          <a:bodyPr anchor="ctr">
            <a:noAutofit/>
          </a:bodyPr>
          <a:lstStyle>
            <a:lvl1pPr algn="ctr">
              <a:defRPr>
                <a:solidFill>
                  <a:srgbClr val="FFFFFF"/>
                </a:solidFill>
              </a:defRPr>
            </a:lvl1pPr>
          </a:lstStyle>
          <a:p>
            <a:r>
              <a:rPr lang="en-US" dirty="0"/>
              <a:t>Click to edit Master text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815339" y="4334413"/>
            <a:ext cx="10561322" cy="607060"/>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561394258"/>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52759656"/>
      </p:ext>
    </p:extLst>
  </p:cSld>
  <p:clrMapOvr>
    <a:masterClrMapping/>
  </p:clrMapOvr>
  <p:hf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86208430"/>
      </p:ext>
    </p:extLst>
  </p:cSld>
  <p:clrMapOvr>
    <a:masterClrMapping/>
  </p:clrMapOvr>
  <p:hf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06517330"/>
      </p:ext>
    </p:extLst>
  </p:cSld>
  <p:clrMapOvr>
    <a:masterClrMapping/>
  </p:clrMapOvr>
  <p:hf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983170331"/>
      </p:ext>
    </p:extLst>
  </p:cSld>
  <p:clrMapOvr>
    <a:masterClrMapping/>
  </p:clrMapOvr>
  <p:hf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22661872"/>
      </p:ext>
    </p:extLst>
  </p:cSld>
  <p:clrMapOvr>
    <a:masterClrMapping/>
  </p:clrMapOvr>
  <p:hf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23081679"/>
      </p:ext>
    </p:extLst>
  </p:cSld>
  <p:clrMapOvr>
    <a:masterClrMapping/>
  </p:clrMapOvr>
  <p:hf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934868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06722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9158893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8972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S07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5254471" y="1756804"/>
            <a:ext cx="6350154" cy="348464"/>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5254471" y="2177268"/>
            <a:ext cx="6350154" cy="348464"/>
          </a:xfrm>
          <a:prstGeom prst="rect">
            <a:avLst/>
          </a:prstGeom>
        </p:spPr>
        <p:txBody>
          <a:bodyPr tIns="0" bIns="0" anchor="ctr">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731443" y="1636148"/>
            <a:ext cx="4114905"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853588" y="1756804"/>
            <a:ext cx="3870615"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 name="Text Placeholder 29">
            <a:extLst>
              <a:ext uri="{FF2B5EF4-FFF2-40B4-BE49-F238E27FC236}">
                <a16:creationId xmlns:a16="http://schemas.microsoft.com/office/drawing/2014/main" id="{724E3521-EAB7-34E5-366C-CEAB8361764C}"/>
              </a:ext>
            </a:extLst>
          </p:cNvPr>
          <p:cNvSpPr>
            <a:spLocks noGrp="1"/>
          </p:cNvSpPr>
          <p:nvPr>
            <p:ph type="body" sz="quarter" idx="37" hasCustomPrompt="1"/>
          </p:nvPr>
        </p:nvSpPr>
        <p:spPr>
          <a:xfrm>
            <a:off x="5254471" y="2597731"/>
            <a:ext cx="6350154" cy="2985595"/>
          </a:xfrm>
          <a:prstGeom prst="rect">
            <a:avLst/>
          </a:prstGeom>
        </p:spPr>
        <p:txBody>
          <a:bodyPr tIns="0" bIns="0" anchor="t">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Description</a:t>
            </a:r>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2728568" y="4923656"/>
            <a:ext cx="120655" cy="144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33591111"/>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63213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118308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555054206"/>
      </p:ext>
    </p:extLst>
  </p:cSld>
  <p:clrMapOvr>
    <a:masterClrMapping/>
  </p:clrMapOvr>
  <p:hf hd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230038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004891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3836838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7851007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819341640"/>
      </p:ext>
    </p:extLst>
  </p:cSld>
  <p:clrMapOvr>
    <a:masterClrMapping/>
  </p:clrMapOvr>
  <p:hf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187113286"/>
      </p:ext>
    </p:extLst>
  </p:cSld>
  <p:clrMapOvr>
    <a:masterClrMapping/>
  </p:clrMapOvr>
  <p:hf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36610862"/>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07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1079178"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1079178"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1079178"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1207832"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2452710" y="4060092"/>
            <a:ext cx="127121"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 name="Text Placeholder 29">
            <a:extLst>
              <a:ext uri="{FF2B5EF4-FFF2-40B4-BE49-F238E27FC236}">
                <a16:creationId xmlns:a16="http://schemas.microsoft.com/office/drawing/2014/main" id="{4518A0DC-E128-0F12-668C-6928582E8AE7}"/>
              </a:ext>
            </a:extLst>
          </p:cNvPr>
          <p:cNvSpPr>
            <a:spLocks noGrp="1"/>
          </p:cNvSpPr>
          <p:nvPr>
            <p:ph type="body" sz="quarter" idx="37" hasCustomPrompt="1"/>
          </p:nvPr>
        </p:nvSpPr>
        <p:spPr>
          <a:xfrm>
            <a:off x="4670455"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 name="Text Placeholder 29">
            <a:extLst>
              <a:ext uri="{FF2B5EF4-FFF2-40B4-BE49-F238E27FC236}">
                <a16:creationId xmlns:a16="http://schemas.microsoft.com/office/drawing/2014/main" id="{1AD91590-639E-AE13-F03A-3358E4253525}"/>
              </a:ext>
            </a:extLst>
          </p:cNvPr>
          <p:cNvSpPr>
            <a:spLocks noGrp="1"/>
          </p:cNvSpPr>
          <p:nvPr>
            <p:ph type="body" sz="quarter" idx="38" hasCustomPrompt="1"/>
          </p:nvPr>
        </p:nvSpPr>
        <p:spPr>
          <a:xfrm>
            <a:off x="4670455"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 name="Rectangle 5">
            <a:extLst>
              <a:ext uri="{FF2B5EF4-FFF2-40B4-BE49-F238E27FC236}">
                <a16:creationId xmlns:a16="http://schemas.microsoft.com/office/drawing/2014/main" id="{EADFE187-0F7B-AEDF-1B44-0B8CFE9312A7}"/>
              </a:ext>
            </a:extLst>
          </p:cNvPr>
          <p:cNvSpPr/>
          <p:nvPr userDrawn="1"/>
        </p:nvSpPr>
        <p:spPr>
          <a:xfrm>
            <a:off x="4670455"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Picture Placeholder 11">
            <a:extLst>
              <a:ext uri="{FF2B5EF4-FFF2-40B4-BE49-F238E27FC236}">
                <a16:creationId xmlns:a16="http://schemas.microsoft.com/office/drawing/2014/main" id="{5AE25CFC-20C3-CA57-19FC-39F1CFBB15C1}"/>
              </a:ext>
            </a:extLst>
          </p:cNvPr>
          <p:cNvSpPr>
            <a:spLocks noGrp="1"/>
          </p:cNvSpPr>
          <p:nvPr>
            <p:ph type="pic" sz="quarter" idx="39"/>
          </p:nvPr>
        </p:nvSpPr>
        <p:spPr>
          <a:xfrm>
            <a:off x="4799109"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0" name="Rectangle 9">
            <a:extLst>
              <a:ext uri="{FF2B5EF4-FFF2-40B4-BE49-F238E27FC236}">
                <a16:creationId xmlns:a16="http://schemas.microsoft.com/office/drawing/2014/main" id="{44CB7378-D470-D566-E662-D91532AC6DD6}"/>
              </a:ext>
            </a:extLst>
          </p:cNvPr>
          <p:cNvSpPr/>
          <p:nvPr userDrawn="1"/>
        </p:nvSpPr>
        <p:spPr>
          <a:xfrm rot="5400000">
            <a:off x="6043987" y="4060092"/>
            <a:ext cx="127122"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12" name="Text Placeholder 29">
            <a:extLst>
              <a:ext uri="{FF2B5EF4-FFF2-40B4-BE49-F238E27FC236}">
                <a16:creationId xmlns:a16="http://schemas.microsoft.com/office/drawing/2014/main" id="{83FECCF3-2E25-EAB1-41A5-5E1FEA812A0B}"/>
              </a:ext>
            </a:extLst>
          </p:cNvPr>
          <p:cNvSpPr>
            <a:spLocks noGrp="1"/>
          </p:cNvSpPr>
          <p:nvPr>
            <p:ph type="body" sz="quarter" idx="40" hasCustomPrompt="1"/>
          </p:nvPr>
        </p:nvSpPr>
        <p:spPr>
          <a:xfrm>
            <a:off x="8261732" y="4893728"/>
            <a:ext cx="287418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13" name="Text Placeholder 29">
            <a:extLst>
              <a:ext uri="{FF2B5EF4-FFF2-40B4-BE49-F238E27FC236}">
                <a16:creationId xmlns:a16="http://schemas.microsoft.com/office/drawing/2014/main" id="{2B2B4892-0CEA-2DD3-86CF-FD80D9793E87}"/>
              </a:ext>
            </a:extLst>
          </p:cNvPr>
          <p:cNvSpPr>
            <a:spLocks noGrp="1"/>
          </p:cNvSpPr>
          <p:nvPr>
            <p:ph type="body" sz="quarter" idx="41" hasCustomPrompt="1"/>
          </p:nvPr>
        </p:nvSpPr>
        <p:spPr>
          <a:xfrm>
            <a:off x="8261732" y="5314192"/>
            <a:ext cx="287418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14" name="Rectangle 13">
            <a:extLst>
              <a:ext uri="{FF2B5EF4-FFF2-40B4-BE49-F238E27FC236}">
                <a16:creationId xmlns:a16="http://schemas.microsoft.com/office/drawing/2014/main" id="{4C4EB633-B082-E5C3-C0E3-FB500C3C5D40}"/>
              </a:ext>
            </a:extLst>
          </p:cNvPr>
          <p:cNvSpPr/>
          <p:nvPr userDrawn="1"/>
        </p:nvSpPr>
        <p:spPr>
          <a:xfrm>
            <a:off x="8261732" y="1835150"/>
            <a:ext cx="2874185" cy="28413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Picture Placeholder 11">
            <a:extLst>
              <a:ext uri="{FF2B5EF4-FFF2-40B4-BE49-F238E27FC236}">
                <a16:creationId xmlns:a16="http://schemas.microsoft.com/office/drawing/2014/main" id="{3F9C9B23-D20C-05B8-AD8D-39646658B0D1}"/>
              </a:ext>
            </a:extLst>
          </p:cNvPr>
          <p:cNvSpPr>
            <a:spLocks noGrp="1"/>
          </p:cNvSpPr>
          <p:nvPr>
            <p:ph type="pic" sz="quarter" idx="42"/>
          </p:nvPr>
        </p:nvSpPr>
        <p:spPr>
          <a:xfrm>
            <a:off x="8390386" y="1962271"/>
            <a:ext cx="2616876" cy="258706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7" name="Rectangle 16">
            <a:extLst>
              <a:ext uri="{FF2B5EF4-FFF2-40B4-BE49-F238E27FC236}">
                <a16:creationId xmlns:a16="http://schemas.microsoft.com/office/drawing/2014/main" id="{DB6750B0-504C-340B-E057-D02F0879CB31}"/>
              </a:ext>
            </a:extLst>
          </p:cNvPr>
          <p:cNvSpPr/>
          <p:nvPr userDrawn="1"/>
        </p:nvSpPr>
        <p:spPr>
          <a:xfrm rot="5400000">
            <a:off x="9635264" y="4060092"/>
            <a:ext cx="127121"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620734812"/>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90163132"/>
      </p:ext>
    </p:extLst>
  </p:cSld>
  <p:clrMapOvr>
    <a:masterClrMapping/>
  </p:clrMapOvr>
  <p:hf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27153371"/>
      </p:ext>
    </p:extLst>
  </p:cSld>
  <p:clrMapOvr>
    <a:masterClrMapping/>
  </p:clrMapOvr>
  <p:hf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32701991"/>
      </p:ext>
    </p:extLst>
  </p:cSld>
  <p:clrMapOvr>
    <a:masterClrMapping/>
  </p:clrMapOvr>
  <p:hf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8541397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817535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9720671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6633818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5539600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51710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96457616"/>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07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587375"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587375"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587376"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704975"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28" name="Rectangle 27">
            <a:extLst>
              <a:ext uri="{FF2B5EF4-FFF2-40B4-BE49-F238E27FC236}">
                <a16:creationId xmlns:a16="http://schemas.microsoft.com/office/drawing/2014/main" id="{0E2D268C-F2F5-0F07-54EC-3F1273607340}"/>
              </a:ext>
            </a:extLst>
          </p:cNvPr>
          <p:cNvSpPr/>
          <p:nvPr userDrawn="1"/>
        </p:nvSpPr>
        <p:spPr>
          <a:xfrm rot="5400000">
            <a:off x="1797816"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56" name="Text Placeholder 29">
            <a:extLst>
              <a:ext uri="{FF2B5EF4-FFF2-40B4-BE49-F238E27FC236}">
                <a16:creationId xmlns:a16="http://schemas.microsoft.com/office/drawing/2014/main" id="{1ADF9CF5-2476-8E41-6350-A7C4DA45897F}"/>
              </a:ext>
            </a:extLst>
          </p:cNvPr>
          <p:cNvSpPr>
            <a:spLocks noGrp="1"/>
          </p:cNvSpPr>
          <p:nvPr>
            <p:ph type="body" sz="quarter" idx="37" hasCustomPrompt="1"/>
          </p:nvPr>
        </p:nvSpPr>
        <p:spPr>
          <a:xfrm>
            <a:off x="3413674"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7" name="Text Placeholder 29">
            <a:extLst>
              <a:ext uri="{FF2B5EF4-FFF2-40B4-BE49-F238E27FC236}">
                <a16:creationId xmlns:a16="http://schemas.microsoft.com/office/drawing/2014/main" id="{0BDD4A12-1E41-0CB4-B1FE-BECEADBE28A9}"/>
              </a:ext>
            </a:extLst>
          </p:cNvPr>
          <p:cNvSpPr>
            <a:spLocks noGrp="1"/>
          </p:cNvSpPr>
          <p:nvPr>
            <p:ph type="body" sz="quarter" idx="38" hasCustomPrompt="1"/>
          </p:nvPr>
        </p:nvSpPr>
        <p:spPr>
          <a:xfrm>
            <a:off x="3413674"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8" name="Rectangle 57">
            <a:extLst>
              <a:ext uri="{FF2B5EF4-FFF2-40B4-BE49-F238E27FC236}">
                <a16:creationId xmlns:a16="http://schemas.microsoft.com/office/drawing/2014/main" id="{1DFC2A2B-3E94-1715-B028-8AF8E20A67BF}"/>
              </a:ext>
            </a:extLst>
          </p:cNvPr>
          <p:cNvSpPr/>
          <p:nvPr userDrawn="1"/>
        </p:nvSpPr>
        <p:spPr>
          <a:xfrm>
            <a:off x="3413675"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9" name="Picture Placeholder 11">
            <a:extLst>
              <a:ext uri="{FF2B5EF4-FFF2-40B4-BE49-F238E27FC236}">
                <a16:creationId xmlns:a16="http://schemas.microsoft.com/office/drawing/2014/main" id="{E225E4A7-3DEB-D57F-F54B-8666339A0553}"/>
              </a:ext>
            </a:extLst>
          </p:cNvPr>
          <p:cNvSpPr>
            <a:spLocks noGrp="1"/>
          </p:cNvSpPr>
          <p:nvPr>
            <p:ph type="pic" sz="quarter" idx="39"/>
          </p:nvPr>
        </p:nvSpPr>
        <p:spPr>
          <a:xfrm>
            <a:off x="3531274"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60" name="Rectangle 59">
            <a:extLst>
              <a:ext uri="{FF2B5EF4-FFF2-40B4-BE49-F238E27FC236}">
                <a16:creationId xmlns:a16="http://schemas.microsoft.com/office/drawing/2014/main" id="{24F99E0D-C17C-BC62-15A3-4506F9D54E0D}"/>
              </a:ext>
            </a:extLst>
          </p:cNvPr>
          <p:cNvSpPr/>
          <p:nvPr userDrawn="1"/>
        </p:nvSpPr>
        <p:spPr>
          <a:xfrm rot="5400000">
            <a:off x="4624115"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61" name="Text Placeholder 29">
            <a:extLst>
              <a:ext uri="{FF2B5EF4-FFF2-40B4-BE49-F238E27FC236}">
                <a16:creationId xmlns:a16="http://schemas.microsoft.com/office/drawing/2014/main" id="{749365FB-0E00-0B39-739F-D213FDA3E49A}"/>
              </a:ext>
            </a:extLst>
          </p:cNvPr>
          <p:cNvSpPr>
            <a:spLocks noGrp="1"/>
          </p:cNvSpPr>
          <p:nvPr>
            <p:ph type="body" sz="quarter" idx="40" hasCustomPrompt="1"/>
          </p:nvPr>
        </p:nvSpPr>
        <p:spPr>
          <a:xfrm>
            <a:off x="6239973"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62" name="Text Placeholder 29">
            <a:extLst>
              <a:ext uri="{FF2B5EF4-FFF2-40B4-BE49-F238E27FC236}">
                <a16:creationId xmlns:a16="http://schemas.microsoft.com/office/drawing/2014/main" id="{C80ED62C-19B8-98B1-DEE4-DA0DACC180E8}"/>
              </a:ext>
            </a:extLst>
          </p:cNvPr>
          <p:cNvSpPr>
            <a:spLocks noGrp="1"/>
          </p:cNvSpPr>
          <p:nvPr>
            <p:ph type="body" sz="quarter" idx="41" hasCustomPrompt="1"/>
          </p:nvPr>
        </p:nvSpPr>
        <p:spPr>
          <a:xfrm>
            <a:off x="6239973"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3" name="Rectangle 62">
            <a:extLst>
              <a:ext uri="{FF2B5EF4-FFF2-40B4-BE49-F238E27FC236}">
                <a16:creationId xmlns:a16="http://schemas.microsoft.com/office/drawing/2014/main" id="{94827254-ACD9-3BAD-0F46-E7C297440429}"/>
              </a:ext>
            </a:extLst>
          </p:cNvPr>
          <p:cNvSpPr/>
          <p:nvPr userDrawn="1"/>
        </p:nvSpPr>
        <p:spPr>
          <a:xfrm>
            <a:off x="6239974"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4" name="Picture Placeholder 11">
            <a:extLst>
              <a:ext uri="{FF2B5EF4-FFF2-40B4-BE49-F238E27FC236}">
                <a16:creationId xmlns:a16="http://schemas.microsoft.com/office/drawing/2014/main" id="{986D94D5-E16C-CED7-7F4B-47091AE12AA3}"/>
              </a:ext>
            </a:extLst>
          </p:cNvPr>
          <p:cNvSpPr>
            <a:spLocks noGrp="1"/>
          </p:cNvSpPr>
          <p:nvPr>
            <p:ph type="pic" sz="quarter" idx="42"/>
          </p:nvPr>
        </p:nvSpPr>
        <p:spPr>
          <a:xfrm>
            <a:off x="6357573"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65" name="Rectangle 64">
            <a:extLst>
              <a:ext uri="{FF2B5EF4-FFF2-40B4-BE49-F238E27FC236}">
                <a16:creationId xmlns:a16="http://schemas.microsoft.com/office/drawing/2014/main" id="{A749C0DF-CEEC-1402-C026-AEE23E90E4F3}"/>
              </a:ext>
            </a:extLst>
          </p:cNvPr>
          <p:cNvSpPr/>
          <p:nvPr userDrawn="1"/>
        </p:nvSpPr>
        <p:spPr>
          <a:xfrm rot="5400000">
            <a:off x="7450414"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66" name="Text Placeholder 29">
            <a:extLst>
              <a:ext uri="{FF2B5EF4-FFF2-40B4-BE49-F238E27FC236}">
                <a16:creationId xmlns:a16="http://schemas.microsoft.com/office/drawing/2014/main" id="{5DB982F9-9E70-5295-2AC2-AB8A887B2CAE}"/>
              </a:ext>
            </a:extLst>
          </p:cNvPr>
          <p:cNvSpPr>
            <a:spLocks noGrp="1"/>
          </p:cNvSpPr>
          <p:nvPr>
            <p:ph type="body" sz="quarter" idx="43" hasCustomPrompt="1"/>
          </p:nvPr>
        </p:nvSpPr>
        <p:spPr>
          <a:xfrm>
            <a:off x="9066271" y="4686373"/>
            <a:ext cx="2538356"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67" name="Text Placeholder 29">
            <a:extLst>
              <a:ext uri="{FF2B5EF4-FFF2-40B4-BE49-F238E27FC236}">
                <a16:creationId xmlns:a16="http://schemas.microsoft.com/office/drawing/2014/main" id="{CAFA9E86-DF70-CF38-6802-D2E3EB87364B}"/>
              </a:ext>
            </a:extLst>
          </p:cNvPr>
          <p:cNvSpPr>
            <a:spLocks noGrp="1"/>
          </p:cNvSpPr>
          <p:nvPr>
            <p:ph type="body" sz="quarter" idx="44" hasCustomPrompt="1"/>
          </p:nvPr>
        </p:nvSpPr>
        <p:spPr>
          <a:xfrm>
            <a:off x="9066271" y="5106837"/>
            <a:ext cx="2538356"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8" name="Rectangle 67">
            <a:extLst>
              <a:ext uri="{FF2B5EF4-FFF2-40B4-BE49-F238E27FC236}">
                <a16:creationId xmlns:a16="http://schemas.microsoft.com/office/drawing/2014/main" id="{AE9A411D-631B-7C88-2CBD-FC7457A30235}"/>
              </a:ext>
            </a:extLst>
          </p:cNvPr>
          <p:cNvSpPr/>
          <p:nvPr userDrawn="1"/>
        </p:nvSpPr>
        <p:spPr>
          <a:xfrm>
            <a:off x="9066272" y="1997331"/>
            <a:ext cx="2538355" cy="24717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9" name="Picture Placeholder 11">
            <a:extLst>
              <a:ext uri="{FF2B5EF4-FFF2-40B4-BE49-F238E27FC236}">
                <a16:creationId xmlns:a16="http://schemas.microsoft.com/office/drawing/2014/main" id="{056E403A-C212-906A-0FB1-1364DCAB2FB0}"/>
              </a:ext>
            </a:extLst>
          </p:cNvPr>
          <p:cNvSpPr>
            <a:spLocks noGrp="1"/>
          </p:cNvSpPr>
          <p:nvPr>
            <p:ph type="pic" sz="quarter" idx="45"/>
          </p:nvPr>
        </p:nvSpPr>
        <p:spPr>
          <a:xfrm>
            <a:off x="9183871" y="2111792"/>
            <a:ext cx="2303156" cy="22428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70" name="Rectangle 69">
            <a:extLst>
              <a:ext uri="{FF2B5EF4-FFF2-40B4-BE49-F238E27FC236}">
                <a16:creationId xmlns:a16="http://schemas.microsoft.com/office/drawing/2014/main" id="{81BE01D9-6624-6803-8800-837FC0803980}"/>
              </a:ext>
            </a:extLst>
          </p:cNvPr>
          <p:cNvSpPr/>
          <p:nvPr userDrawn="1"/>
        </p:nvSpPr>
        <p:spPr>
          <a:xfrm rot="5400000">
            <a:off x="10276712" y="3857559"/>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345064826"/>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838893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751726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3801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0486070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199122453"/>
      </p:ext>
    </p:extLst>
  </p:cSld>
  <p:clrMapOvr>
    <a:masterClrMapping/>
  </p:clrMapOvr>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782474535"/>
      </p:ext>
    </p:extLst>
  </p:cSld>
  <p:clrMapOvr>
    <a:masterClrMapping/>
  </p:clrMapOvr>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8969418"/>
      </p:ext>
    </p:extLst>
  </p:cSld>
  <p:clrMapOvr>
    <a:masterClrMapping/>
  </p:clrMapOvr>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558366660"/>
      </p:ext>
    </p:extLst>
  </p:cSld>
  <p:clrMapOvr>
    <a:masterClrMapping/>
  </p:clrMapOvr>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95442738"/>
      </p:ext>
    </p:extLst>
  </p:cSld>
  <p:clrMapOvr>
    <a:masterClrMapping/>
  </p:clrMapOvr>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3771822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01V2">
    <p:bg>
      <p:bgPr>
        <a:solidFill>
          <a:schemeClr val="bg2"/>
        </a:solidFill>
        <a:effectLst/>
      </p:bgPr>
    </p:bg>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1628775"/>
            <a:ext cx="10873179" cy="2468025"/>
          </a:xfrm>
        </p:spPr>
        <p:txBody>
          <a:bodyPr anchor="ctr">
            <a:noAutofit/>
          </a:bodyPr>
          <a:lstStyle>
            <a:lvl1pPr algn="l">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cxnSp>
        <p:nvCxnSpPr>
          <p:cNvPr id="2" name="Straight Connector 1">
            <a:extLst>
              <a:ext uri="{FF2B5EF4-FFF2-40B4-BE49-F238E27FC236}">
                <a16:creationId xmlns:a16="http://schemas.microsoft.com/office/drawing/2014/main" id="{2346FEE9-501A-3130-038F-1856FF3A6460}"/>
              </a:ext>
            </a:extLst>
          </p:cNvPr>
          <p:cNvCxnSpPr>
            <a:cxnSpLocks/>
          </p:cNvCxnSpPr>
          <p:nvPr userDrawn="1"/>
        </p:nvCxnSpPr>
        <p:spPr>
          <a:xfrm>
            <a:off x="587375" y="2194987"/>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31117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07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hasCustomPrompt="1"/>
          </p:nvPr>
        </p:nvSpPr>
        <p:spPr>
          <a:xfrm>
            <a:off x="4079875"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hasCustomPrompt="1"/>
          </p:nvPr>
        </p:nvSpPr>
        <p:spPr>
          <a:xfrm>
            <a:off x="4079875"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3" name="Text Placeholder 29">
            <a:extLst>
              <a:ext uri="{FF2B5EF4-FFF2-40B4-BE49-F238E27FC236}">
                <a16:creationId xmlns:a16="http://schemas.microsoft.com/office/drawing/2014/main" id="{7F64118B-63D9-5EFC-AE27-9905DF35ED7F}"/>
              </a:ext>
            </a:extLst>
          </p:cNvPr>
          <p:cNvSpPr>
            <a:spLocks noGrp="1"/>
          </p:cNvSpPr>
          <p:nvPr>
            <p:ph type="body" sz="quarter" idx="37" hasCustomPrompt="1"/>
          </p:nvPr>
        </p:nvSpPr>
        <p:spPr>
          <a:xfrm>
            <a:off x="731442" y="4847548"/>
            <a:ext cx="3093798" cy="348464"/>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 name="Text Placeholder 29">
            <a:extLst>
              <a:ext uri="{FF2B5EF4-FFF2-40B4-BE49-F238E27FC236}">
                <a16:creationId xmlns:a16="http://schemas.microsoft.com/office/drawing/2014/main" id="{3AB05E8A-864F-ADC5-0115-1C2B806822E8}"/>
              </a:ext>
            </a:extLst>
          </p:cNvPr>
          <p:cNvSpPr>
            <a:spLocks noGrp="1"/>
          </p:cNvSpPr>
          <p:nvPr>
            <p:ph type="body" sz="quarter" idx="38" hasCustomPrompt="1"/>
          </p:nvPr>
        </p:nvSpPr>
        <p:spPr>
          <a:xfrm>
            <a:off x="731442" y="5268012"/>
            <a:ext cx="3093798" cy="348464"/>
          </a:xfrm>
          <a:prstGeom prst="rect">
            <a:avLst/>
          </a:prstGeom>
        </p:spPr>
        <p:txBody>
          <a:bodyPr tIns="0" bIns="0" anchor="t">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6" name="Rectangle 5">
            <a:extLst>
              <a:ext uri="{FF2B5EF4-FFF2-40B4-BE49-F238E27FC236}">
                <a16:creationId xmlns:a16="http://schemas.microsoft.com/office/drawing/2014/main" id="{0A538E7C-9A0E-887C-DCD8-D9185C2A0319}"/>
              </a:ext>
            </a:extLst>
          </p:cNvPr>
          <p:cNvSpPr/>
          <p:nvPr userDrawn="1"/>
        </p:nvSpPr>
        <p:spPr>
          <a:xfrm>
            <a:off x="731443" y="1571870"/>
            <a:ext cx="3093797" cy="30584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Picture Placeholder 11">
            <a:extLst>
              <a:ext uri="{FF2B5EF4-FFF2-40B4-BE49-F238E27FC236}">
                <a16:creationId xmlns:a16="http://schemas.microsoft.com/office/drawing/2014/main" id="{D0DC1411-1564-8D8A-2591-A02159FC3503}"/>
              </a:ext>
            </a:extLst>
          </p:cNvPr>
          <p:cNvSpPr>
            <a:spLocks noGrp="1"/>
          </p:cNvSpPr>
          <p:nvPr>
            <p:ph type="pic" sz="quarter" idx="10"/>
          </p:nvPr>
        </p:nvSpPr>
        <p:spPr>
          <a:xfrm>
            <a:off x="869928" y="1718419"/>
            <a:ext cx="2816827" cy="278473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0" name="Rectangle 9">
            <a:extLst>
              <a:ext uri="{FF2B5EF4-FFF2-40B4-BE49-F238E27FC236}">
                <a16:creationId xmlns:a16="http://schemas.microsoft.com/office/drawing/2014/main" id="{0AD7F729-5269-AFDF-3998-4E3AB1894269}"/>
              </a:ext>
            </a:extLst>
          </p:cNvPr>
          <p:cNvSpPr/>
          <p:nvPr userDrawn="1"/>
        </p:nvSpPr>
        <p:spPr>
          <a:xfrm rot="5400000">
            <a:off x="2219604" y="4018734"/>
            <a:ext cx="117475" cy="1105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12" name="Rectangle 11">
            <a:extLst>
              <a:ext uri="{FF2B5EF4-FFF2-40B4-BE49-F238E27FC236}">
                <a16:creationId xmlns:a16="http://schemas.microsoft.com/office/drawing/2014/main" id="{F51AFC85-C5C5-55B1-F31B-8358F5C506EC}"/>
              </a:ext>
            </a:extLst>
          </p:cNvPr>
          <p:cNvSpPr/>
          <p:nvPr userDrawn="1"/>
        </p:nvSpPr>
        <p:spPr>
          <a:xfrm>
            <a:off x="4399911"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Picture Placeholder 11">
            <a:extLst>
              <a:ext uri="{FF2B5EF4-FFF2-40B4-BE49-F238E27FC236}">
                <a16:creationId xmlns:a16="http://schemas.microsoft.com/office/drawing/2014/main" id="{90CB544A-EEAB-8813-FC92-1879C0FB622C}"/>
              </a:ext>
            </a:extLst>
          </p:cNvPr>
          <p:cNvSpPr>
            <a:spLocks noGrp="1"/>
          </p:cNvSpPr>
          <p:nvPr userDrawn="1">
            <p:ph type="pic" sz="quarter" idx="39"/>
          </p:nvPr>
        </p:nvSpPr>
        <p:spPr>
          <a:xfrm>
            <a:off x="4461506"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14" name="Rectangle 13">
            <a:extLst>
              <a:ext uri="{FF2B5EF4-FFF2-40B4-BE49-F238E27FC236}">
                <a16:creationId xmlns:a16="http://schemas.microsoft.com/office/drawing/2014/main" id="{88AF028D-F8B6-8181-E023-6C7A6BAA5E44}"/>
              </a:ext>
            </a:extLst>
          </p:cNvPr>
          <p:cNvSpPr/>
          <p:nvPr userDrawn="1"/>
        </p:nvSpPr>
        <p:spPr>
          <a:xfrm rot="5400000">
            <a:off x="5059668"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4" name="Text Placeholder 29">
            <a:extLst>
              <a:ext uri="{FF2B5EF4-FFF2-40B4-BE49-F238E27FC236}">
                <a16:creationId xmlns:a16="http://schemas.microsoft.com/office/drawing/2014/main" id="{5786C9D3-1D93-ABE1-6A45-B596EA3EAADF}"/>
              </a:ext>
            </a:extLst>
          </p:cNvPr>
          <p:cNvSpPr>
            <a:spLocks noGrp="1"/>
          </p:cNvSpPr>
          <p:nvPr>
            <p:ph type="body" sz="quarter" idx="40" hasCustomPrompt="1"/>
          </p:nvPr>
        </p:nvSpPr>
        <p:spPr>
          <a:xfrm>
            <a:off x="6827775"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35" name="Text Placeholder 29">
            <a:extLst>
              <a:ext uri="{FF2B5EF4-FFF2-40B4-BE49-F238E27FC236}">
                <a16:creationId xmlns:a16="http://schemas.microsoft.com/office/drawing/2014/main" id="{7440F6D1-94E2-2729-C508-581BF4EEF180}"/>
              </a:ext>
            </a:extLst>
          </p:cNvPr>
          <p:cNvSpPr>
            <a:spLocks noGrp="1"/>
          </p:cNvSpPr>
          <p:nvPr>
            <p:ph type="body" sz="quarter" idx="41" hasCustomPrompt="1"/>
          </p:nvPr>
        </p:nvSpPr>
        <p:spPr>
          <a:xfrm>
            <a:off x="6827775"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36" name="Rectangle 35">
            <a:extLst>
              <a:ext uri="{FF2B5EF4-FFF2-40B4-BE49-F238E27FC236}">
                <a16:creationId xmlns:a16="http://schemas.microsoft.com/office/drawing/2014/main" id="{402AB845-6A82-E0B3-7E5D-7AF9B866829C}"/>
              </a:ext>
            </a:extLst>
          </p:cNvPr>
          <p:cNvSpPr/>
          <p:nvPr userDrawn="1"/>
        </p:nvSpPr>
        <p:spPr>
          <a:xfrm>
            <a:off x="7147811"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Picture Placeholder 11">
            <a:extLst>
              <a:ext uri="{FF2B5EF4-FFF2-40B4-BE49-F238E27FC236}">
                <a16:creationId xmlns:a16="http://schemas.microsoft.com/office/drawing/2014/main" id="{DA8FC45C-75AF-ADDF-65DD-847B5271A2B3}"/>
              </a:ext>
            </a:extLst>
          </p:cNvPr>
          <p:cNvSpPr>
            <a:spLocks noGrp="1"/>
          </p:cNvSpPr>
          <p:nvPr>
            <p:ph type="pic" sz="quarter" idx="42"/>
          </p:nvPr>
        </p:nvSpPr>
        <p:spPr>
          <a:xfrm>
            <a:off x="7209406"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38" name="Rectangle 37">
            <a:extLst>
              <a:ext uri="{FF2B5EF4-FFF2-40B4-BE49-F238E27FC236}">
                <a16:creationId xmlns:a16="http://schemas.microsoft.com/office/drawing/2014/main" id="{C9F5C52D-3A8D-383E-1DFC-85B05949F4B3}"/>
              </a:ext>
            </a:extLst>
          </p:cNvPr>
          <p:cNvSpPr/>
          <p:nvPr userDrawn="1"/>
        </p:nvSpPr>
        <p:spPr>
          <a:xfrm rot="5400000">
            <a:off x="7807568"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9" name="Text Placeholder 29">
            <a:extLst>
              <a:ext uri="{FF2B5EF4-FFF2-40B4-BE49-F238E27FC236}">
                <a16:creationId xmlns:a16="http://schemas.microsoft.com/office/drawing/2014/main" id="{5EE6E35E-5AE7-F341-F239-83A187F0F2F9}"/>
              </a:ext>
            </a:extLst>
          </p:cNvPr>
          <p:cNvSpPr>
            <a:spLocks noGrp="1"/>
          </p:cNvSpPr>
          <p:nvPr>
            <p:ph type="body" sz="quarter" idx="43" hasCustomPrompt="1"/>
          </p:nvPr>
        </p:nvSpPr>
        <p:spPr>
          <a:xfrm>
            <a:off x="9575676" y="302941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40" name="Text Placeholder 29">
            <a:extLst>
              <a:ext uri="{FF2B5EF4-FFF2-40B4-BE49-F238E27FC236}">
                <a16:creationId xmlns:a16="http://schemas.microsoft.com/office/drawing/2014/main" id="{7D863F3F-E03A-FF0C-6619-4A7380EAF15A}"/>
              </a:ext>
            </a:extLst>
          </p:cNvPr>
          <p:cNvSpPr>
            <a:spLocks noGrp="1"/>
          </p:cNvSpPr>
          <p:nvPr>
            <p:ph type="body" sz="quarter" idx="44" hasCustomPrompt="1"/>
          </p:nvPr>
        </p:nvSpPr>
        <p:spPr>
          <a:xfrm>
            <a:off x="9575676" y="338081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41" name="Rectangle 40">
            <a:extLst>
              <a:ext uri="{FF2B5EF4-FFF2-40B4-BE49-F238E27FC236}">
                <a16:creationId xmlns:a16="http://schemas.microsoft.com/office/drawing/2014/main" id="{43A5444E-5B77-B950-EE9E-C9ED056CB60F}"/>
              </a:ext>
            </a:extLst>
          </p:cNvPr>
          <p:cNvSpPr/>
          <p:nvPr userDrawn="1"/>
        </p:nvSpPr>
        <p:spPr>
          <a:xfrm>
            <a:off x="9895712" y="157187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Picture Placeholder 11">
            <a:extLst>
              <a:ext uri="{FF2B5EF4-FFF2-40B4-BE49-F238E27FC236}">
                <a16:creationId xmlns:a16="http://schemas.microsoft.com/office/drawing/2014/main" id="{CF28028D-66A8-B0B1-0A15-CC40AF4BEAB4}"/>
              </a:ext>
            </a:extLst>
          </p:cNvPr>
          <p:cNvSpPr>
            <a:spLocks noGrp="1"/>
          </p:cNvSpPr>
          <p:nvPr>
            <p:ph type="pic" sz="quarter" idx="45"/>
          </p:nvPr>
        </p:nvSpPr>
        <p:spPr>
          <a:xfrm>
            <a:off x="9957307" y="163705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3" name="Rectangle 42">
            <a:extLst>
              <a:ext uri="{FF2B5EF4-FFF2-40B4-BE49-F238E27FC236}">
                <a16:creationId xmlns:a16="http://schemas.microsoft.com/office/drawing/2014/main" id="{DFE314B1-57B2-4F2B-E7BD-883FDE48B21B}"/>
              </a:ext>
            </a:extLst>
          </p:cNvPr>
          <p:cNvSpPr/>
          <p:nvPr userDrawn="1"/>
        </p:nvSpPr>
        <p:spPr>
          <a:xfrm rot="5400000">
            <a:off x="10555469" y="265803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44" name="Text Placeholder 29">
            <a:extLst>
              <a:ext uri="{FF2B5EF4-FFF2-40B4-BE49-F238E27FC236}">
                <a16:creationId xmlns:a16="http://schemas.microsoft.com/office/drawing/2014/main" id="{43AEA689-1049-151B-2ACF-D9029E950109}"/>
              </a:ext>
            </a:extLst>
          </p:cNvPr>
          <p:cNvSpPr>
            <a:spLocks noGrp="1"/>
          </p:cNvSpPr>
          <p:nvPr>
            <p:ph type="body" sz="quarter" idx="46" hasCustomPrompt="1"/>
          </p:nvPr>
        </p:nvSpPr>
        <p:spPr>
          <a:xfrm>
            <a:off x="4079875"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45" name="Text Placeholder 29">
            <a:extLst>
              <a:ext uri="{FF2B5EF4-FFF2-40B4-BE49-F238E27FC236}">
                <a16:creationId xmlns:a16="http://schemas.microsoft.com/office/drawing/2014/main" id="{551D2FE5-497A-3A75-359D-A5CA4F61CCEF}"/>
              </a:ext>
            </a:extLst>
          </p:cNvPr>
          <p:cNvSpPr>
            <a:spLocks noGrp="1"/>
          </p:cNvSpPr>
          <p:nvPr>
            <p:ph type="body" sz="quarter" idx="47" hasCustomPrompt="1"/>
          </p:nvPr>
        </p:nvSpPr>
        <p:spPr>
          <a:xfrm>
            <a:off x="4079875"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46" name="Rectangle 45">
            <a:extLst>
              <a:ext uri="{FF2B5EF4-FFF2-40B4-BE49-F238E27FC236}">
                <a16:creationId xmlns:a16="http://schemas.microsoft.com/office/drawing/2014/main" id="{D0962E8E-A4EB-F05A-E6A0-AD9A04ECE5C5}"/>
              </a:ext>
            </a:extLst>
          </p:cNvPr>
          <p:cNvSpPr/>
          <p:nvPr userDrawn="1"/>
        </p:nvSpPr>
        <p:spPr>
          <a:xfrm>
            <a:off x="4399911"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Picture Placeholder 11">
            <a:extLst>
              <a:ext uri="{FF2B5EF4-FFF2-40B4-BE49-F238E27FC236}">
                <a16:creationId xmlns:a16="http://schemas.microsoft.com/office/drawing/2014/main" id="{6A50B464-6F40-13DB-4283-5C54180534D0}"/>
              </a:ext>
            </a:extLst>
          </p:cNvPr>
          <p:cNvSpPr>
            <a:spLocks noGrp="1"/>
          </p:cNvSpPr>
          <p:nvPr>
            <p:ph type="pic" sz="quarter" idx="48"/>
          </p:nvPr>
        </p:nvSpPr>
        <p:spPr>
          <a:xfrm>
            <a:off x="4461506"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48" name="Rectangle 47">
            <a:extLst>
              <a:ext uri="{FF2B5EF4-FFF2-40B4-BE49-F238E27FC236}">
                <a16:creationId xmlns:a16="http://schemas.microsoft.com/office/drawing/2014/main" id="{EF5AE4CF-54F9-739C-7BDC-FF543E27961F}"/>
              </a:ext>
            </a:extLst>
          </p:cNvPr>
          <p:cNvSpPr/>
          <p:nvPr userDrawn="1"/>
        </p:nvSpPr>
        <p:spPr>
          <a:xfrm rot="5400000">
            <a:off x="5059668" y="507707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49" name="Text Placeholder 29">
            <a:extLst>
              <a:ext uri="{FF2B5EF4-FFF2-40B4-BE49-F238E27FC236}">
                <a16:creationId xmlns:a16="http://schemas.microsoft.com/office/drawing/2014/main" id="{376D9218-ACFF-1CB6-DD61-45099A00EAB8}"/>
              </a:ext>
            </a:extLst>
          </p:cNvPr>
          <p:cNvSpPr>
            <a:spLocks noGrp="1"/>
          </p:cNvSpPr>
          <p:nvPr>
            <p:ph type="body" sz="quarter" idx="49" hasCustomPrompt="1"/>
          </p:nvPr>
        </p:nvSpPr>
        <p:spPr>
          <a:xfrm>
            <a:off x="6827775"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0" name="Text Placeholder 29">
            <a:extLst>
              <a:ext uri="{FF2B5EF4-FFF2-40B4-BE49-F238E27FC236}">
                <a16:creationId xmlns:a16="http://schemas.microsoft.com/office/drawing/2014/main" id="{83034B80-257C-97C7-D556-7BB8C80E7E90}"/>
              </a:ext>
            </a:extLst>
          </p:cNvPr>
          <p:cNvSpPr>
            <a:spLocks noGrp="1"/>
          </p:cNvSpPr>
          <p:nvPr>
            <p:ph type="body" sz="quarter" idx="50" hasCustomPrompt="1"/>
          </p:nvPr>
        </p:nvSpPr>
        <p:spPr>
          <a:xfrm>
            <a:off x="6827775"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1" name="Rectangle 50">
            <a:extLst>
              <a:ext uri="{FF2B5EF4-FFF2-40B4-BE49-F238E27FC236}">
                <a16:creationId xmlns:a16="http://schemas.microsoft.com/office/drawing/2014/main" id="{1F65FCA2-90E5-A6E5-5EA3-9F1A99254E71}"/>
              </a:ext>
            </a:extLst>
          </p:cNvPr>
          <p:cNvSpPr/>
          <p:nvPr userDrawn="1"/>
        </p:nvSpPr>
        <p:spPr>
          <a:xfrm>
            <a:off x="7147811"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icture Placeholder 11">
            <a:extLst>
              <a:ext uri="{FF2B5EF4-FFF2-40B4-BE49-F238E27FC236}">
                <a16:creationId xmlns:a16="http://schemas.microsoft.com/office/drawing/2014/main" id="{37C86593-6FB0-300B-B75D-9076D07FBC78}"/>
              </a:ext>
            </a:extLst>
          </p:cNvPr>
          <p:cNvSpPr>
            <a:spLocks noGrp="1"/>
          </p:cNvSpPr>
          <p:nvPr>
            <p:ph type="pic" sz="quarter" idx="51"/>
          </p:nvPr>
        </p:nvSpPr>
        <p:spPr>
          <a:xfrm>
            <a:off x="7209406"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53" name="Rectangle 52">
            <a:extLst>
              <a:ext uri="{FF2B5EF4-FFF2-40B4-BE49-F238E27FC236}">
                <a16:creationId xmlns:a16="http://schemas.microsoft.com/office/drawing/2014/main" id="{AB737247-997F-70CB-38DA-EBA66288CBF2}"/>
              </a:ext>
            </a:extLst>
          </p:cNvPr>
          <p:cNvSpPr/>
          <p:nvPr userDrawn="1"/>
        </p:nvSpPr>
        <p:spPr>
          <a:xfrm rot="5400000">
            <a:off x="7807567" y="5077076"/>
            <a:ext cx="56539"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54" name="Text Placeholder 29">
            <a:extLst>
              <a:ext uri="{FF2B5EF4-FFF2-40B4-BE49-F238E27FC236}">
                <a16:creationId xmlns:a16="http://schemas.microsoft.com/office/drawing/2014/main" id="{434B2A53-4811-465A-8A65-6EE43564DF9E}"/>
              </a:ext>
            </a:extLst>
          </p:cNvPr>
          <p:cNvSpPr>
            <a:spLocks noGrp="1"/>
          </p:cNvSpPr>
          <p:nvPr>
            <p:ph type="body" sz="quarter" idx="52" hasCustomPrompt="1"/>
          </p:nvPr>
        </p:nvSpPr>
        <p:spPr>
          <a:xfrm>
            <a:off x="9575676" y="5448451"/>
            <a:ext cx="2016125" cy="279400"/>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Name</a:t>
            </a:r>
            <a:endParaRPr lang="en-ID" dirty="0"/>
          </a:p>
        </p:txBody>
      </p:sp>
      <p:sp>
        <p:nvSpPr>
          <p:cNvPr id="55" name="Text Placeholder 29">
            <a:extLst>
              <a:ext uri="{FF2B5EF4-FFF2-40B4-BE49-F238E27FC236}">
                <a16:creationId xmlns:a16="http://schemas.microsoft.com/office/drawing/2014/main" id="{BF1C73F4-318E-2E28-0961-FB8906CEAB14}"/>
              </a:ext>
            </a:extLst>
          </p:cNvPr>
          <p:cNvSpPr>
            <a:spLocks noGrp="1"/>
          </p:cNvSpPr>
          <p:nvPr>
            <p:ph type="body" sz="quarter" idx="53" hasCustomPrompt="1"/>
          </p:nvPr>
        </p:nvSpPr>
        <p:spPr>
          <a:xfrm>
            <a:off x="9575676" y="5799851"/>
            <a:ext cx="2016125" cy="279400"/>
          </a:xfrm>
          <a:prstGeom prst="rect">
            <a:avLst/>
          </a:prstGeom>
        </p:spPr>
        <p:txBody>
          <a:bodyPr tIns="0" bIns="0" anchor="ctr">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Designation</a:t>
            </a:r>
            <a:endParaRPr lang="en-ID" dirty="0"/>
          </a:p>
        </p:txBody>
      </p:sp>
      <p:sp>
        <p:nvSpPr>
          <p:cNvPr id="56" name="Rectangle 55">
            <a:extLst>
              <a:ext uri="{FF2B5EF4-FFF2-40B4-BE49-F238E27FC236}">
                <a16:creationId xmlns:a16="http://schemas.microsoft.com/office/drawing/2014/main" id="{48D26E8A-CA91-9505-BFAB-5BBEAF3B52C5}"/>
              </a:ext>
            </a:extLst>
          </p:cNvPr>
          <p:cNvSpPr/>
          <p:nvPr userDrawn="1"/>
        </p:nvSpPr>
        <p:spPr>
          <a:xfrm>
            <a:off x="9895712" y="3990910"/>
            <a:ext cx="1376052" cy="1360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7" name="Picture Placeholder 11">
            <a:extLst>
              <a:ext uri="{FF2B5EF4-FFF2-40B4-BE49-F238E27FC236}">
                <a16:creationId xmlns:a16="http://schemas.microsoft.com/office/drawing/2014/main" id="{A2FC0688-BD0F-E835-F7A8-8DA7EFA8A5C7}"/>
              </a:ext>
            </a:extLst>
          </p:cNvPr>
          <p:cNvSpPr>
            <a:spLocks noGrp="1"/>
          </p:cNvSpPr>
          <p:nvPr>
            <p:ph type="pic" sz="quarter" idx="54"/>
          </p:nvPr>
        </p:nvSpPr>
        <p:spPr>
          <a:xfrm>
            <a:off x="9957307" y="4056092"/>
            <a:ext cx="1252862" cy="123858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dirty="0"/>
          </a:p>
        </p:txBody>
      </p:sp>
      <p:sp>
        <p:nvSpPr>
          <p:cNvPr id="58" name="Rectangle 57">
            <a:extLst>
              <a:ext uri="{FF2B5EF4-FFF2-40B4-BE49-F238E27FC236}">
                <a16:creationId xmlns:a16="http://schemas.microsoft.com/office/drawing/2014/main" id="{B4440F56-945F-3AA4-1251-7228FE59EBD7}"/>
              </a:ext>
            </a:extLst>
          </p:cNvPr>
          <p:cNvSpPr/>
          <p:nvPr userDrawn="1"/>
        </p:nvSpPr>
        <p:spPr>
          <a:xfrm rot="5400000">
            <a:off x="10555469" y="5077076"/>
            <a:ext cx="56538" cy="4917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3679811626"/>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14683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7067667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129083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8686107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5170122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947907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02496420"/>
      </p:ext>
    </p:extLst>
  </p:cSld>
  <p:clrMapOvr>
    <a:masterClrMapping/>
  </p:clrMapOvr>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4406763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7307614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46091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9" name="Content Placeholder 17">
            <a:extLst>
              <a:ext uri="{FF2B5EF4-FFF2-40B4-BE49-F238E27FC236}">
                <a16:creationId xmlns:a16="http://schemas.microsoft.com/office/drawing/2014/main" id="{D6A9C922-A55E-7618-1823-587FBB425DFB}"/>
              </a:ext>
            </a:extLst>
          </p:cNvPr>
          <p:cNvSpPr>
            <a:spLocks noGrp="1"/>
          </p:cNvSpPr>
          <p:nvPr>
            <p:ph sz="quarter" idx="11"/>
          </p:nvPr>
        </p:nvSpPr>
        <p:spPr>
          <a:xfrm>
            <a:off x="731444" y="1543050"/>
            <a:ext cx="10873181" cy="4486274"/>
          </a:xfrm>
        </p:spPr>
        <p:txBody>
          <a:bodyPr/>
          <a:lstStyle>
            <a:lvl1pPr marL="285750" indent="-285750">
              <a:buClr>
                <a:schemeClr val="accent1"/>
              </a:buClr>
              <a:buFont typeface="Wingdings" panose="05000000000000000000" pitchFamily="2" charset="2"/>
              <a:buChar char="§"/>
              <a:defRPr sz="1800" b="0">
                <a:solidFill>
                  <a:schemeClr val="tx1"/>
                </a:solidFill>
              </a:defRPr>
            </a:lvl1pPr>
            <a:lvl2pPr marL="628673" indent="-171450">
              <a:buClr>
                <a:schemeClr val="accent1"/>
              </a:buClr>
              <a:buFont typeface="Wingdings" panose="05000000000000000000" pitchFamily="2" charset="2"/>
              <a:buChar char="§"/>
              <a:defRPr sz="1050" b="0">
                <a:solidFill>
                  <a:schemeClr val="tx1"/>
                </a:solidFill>
              </a:defRPr>
            </a:lvl2pPr>
            <a:lvl3pPr marL="1085896" indent="-171450">
              <a:buClr>
                <a:schemeClr val="accent1"/>
              </a:buClr>
              <a:buFont typeface="Wingdings" panose="05000000000000000000" pitchFamily="2" charset="2"/>
              <a:buChar char="§"/>
              <a:defRPr sz="1050" b="0">
                <a:solidFill>
                  <a:schemeClr val="tx1"/>
                </a:solidFill>
              </a:defRPr>
            </a:lvl3pPr>
            <a:lvl4pPr marL="1543119" indent="-171450">
              <a:buClr>
                <a:schemeClr val="accent1"/>
              </a:buClr>
              <a:buFont typeface="Wingdings" panose="05000000000000000000" pitchFamily="2" charset="2"/>
              <a:buChar char="§"/>
              <a:defRPr sz="1050" b="0">
                <a:solidFill>
                  <a:schemeClr val="tx1"/>
                </a:solidFill>
              </a:defRPr>
            </a:lvl4pPr>
            <a:lvl5pPr marL="2000341" indent="-171450">
              <a:buClr>
                <a:schemeClr val="accent1"/>
              </a:buClr>
              <a:buFont typeface="Wingdings" panose="05000000000000000000" pitchFamily="2" charset="2"/>
              <a:buChar char="§"/>
              <a:defRPr sz="1050"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9897295"/>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219337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97665239"/>
      </p:ext>
    </p:extLst>
  </p:cSld>
  <p:clrMapOvr>
    <a:masterClrMapping/>
  </p:clrMapOvr>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17309642"/>
      </p:ext>
    </p:extLst>
  </p:cSld>
  <p:clrMapOvr>
    <a:masterClrMapping/>
  </p:clrMapOvr>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4798752"/>
      </p:ext>
    </p:extLst>
  </p:cSld>
  <p:clrMapOvr>
    <a:masterClrMapping/>
  </p:clrMapOvr>
  <p:hf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08318550"/>
      </p:ext>
    </p:extLst>
  </p:cSld>
  <p:clrMapOvr>
    <a:masterClrMapping/>
  </p:clrMapOvr>
  <p:hf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77139026"/>
      </p:ext>
    </p:extLst>
  </p:cSld>
  <p:clrMapOvr>
    <a:masterClrMapping/>
  </p:clrMapOvr>
  <p:hf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00328653"/>
      </p:ext>
    </p:extLst>
  </p:cSld>
  <p:clrMapOvr>
    <a:masterClrMapping/>
  </p:clrMapOvr>
  <p:hf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90025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97525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71103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 S09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 Placeholder 29">
            <a:extLst>
              <a:ext uri="{FF2B5EF4-FFF2-40B4-BE49-F238E27FC236}">
                <a16:creationId xmlns:a16="http://schemas.microsoft.com/office/drawing/2014/main" id="{9BDF026E-254E-B87A-48B7-871E0FA3BF93}"/>
              </a:ext>
            </a:extLst>
          </p:cNvPr>
          <p:cNvSpPr>
            <a:spLocks noGrp="1"/>
          </p:cNvSpPr>
          <p:nvPr>
            <p:ph type="body" sz="quarter" idx="39"/>
          </p:nvPr>
        </p:nvSpPr>
        <p:spPr>
          <a:xfrm>
            <a:off x="6096000" y="1508593"/>
            <a:ext cx="5508619" cy="824940"/>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ext Placeholder 29">
            <a:extLst>
              <a:ext uri="{FF2B5EF4-FFF2-40B4-BE49-F238E27FC236}">
                <a16:creationId xmlns:a16="http://schemas.microsoft.com/office/drawing/2014/main" id="{12D822FC-7C13-905B-1DD8-093115672943}"/>
              </a:ext>
            </a:extLst>
          </p:cNvPr>
          <p:cNvSpPr>
            <a:spLocks noGrp="1"/>
          </p:cNvSpPr>
          <p:nvPr>
            <p:ph type="body" sz="quarter" idx="40"/>
          </p:nvPr>
        </p:nvSpPr>
        <p:spPr>
          <a:xfrm>
            <a:off x="6096000" y="2405530"/>
            <a:ext cx="5508619" cy="3052295"/>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100062759"/>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9632908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595975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6462646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34621951"/>
      </p:ext>
    </p:extLst>
  </p:cSld>
  <p:clrMapOvr>
    <a:masterClrMapping/>
  </p:clrMapOvr>
  <p:hf hd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8015062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4672684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2916091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59641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05982879"/>
      </p:ext>
    </p:extLst>
  </p:cSld>
  <p:clrMapOvr>
    <a:masterClrMapping/>
  </p:clrMapOvr>
  <p:hf hdr="0" dt="0"/>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3958305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9602D4-D75A-D7F4-FFCF-22F1F764C7A2}"/>
              </a:ext>
            </a:extLst>
          </p:cNvPr>
          <p:cNvSpPr/>
          <p:nvPr userDrawn="1"/>
        </p:nvSpPr>
        <p:spPr>
          <a:xfrm>
            <a:off x="587375" y="0"/>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2" y="3821174"/>
            <a:ext cx="10873177"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2" y="4216693"/>
            <a:ext cx="10873177" cy="173452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2659380"/>
            <a:ext cx="10873182" cy="769620"/>
          </a:xfrm>
        </p:spPr>
        <p:txBody>
          <a:bodyPr anchor="ctr">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50" y="0"/>
            <a:ext cx="10782300" cy="2333625"/>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659380"/>
            <a:ext cx="0" cy="76755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6" name="Rectangle 25">
            <a:extLst>
              <a:ext uri="{FF2B5EF4-FFF2-40B4-BE49-F238E27FC236}">
                <a16:creationId xmlns:a16="http://schemas.microsoft.com/office/drawing/2014/main" id="{AAAC1303-0EC3-5E1E-D38D-9DAA61834E0B}"/>
              </a:ext>
            </a:extLst>
          </p:cNvPr>
          <p:cNvSpPr/>
          <p:nvPr userDrawn="1"/>
        </p:nvSpPr>
        <p:spPr>
          <a:xfrm rot="5400000">
            <a:off x="6036390" y="1440739"/>
            <a:ext cx="119220"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981762647"/>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5020996"/>
      </p:ext>
    </p:extLst>
  </p:cSld>
  <p:clrMapOvr>
    <a:masterClrMapping/>
  </p:clrMapOvr>
  <p:hf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44815424"/>
      </p:ext>
    </p:extLst>
  </p:cSld>
  <p:clrMapOvr>
    <a:masterClrMapping/>
  </p:clrMapOvr>
  <p:hf hd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67726544"/>
      </p:ext>
    </p:extLst>
  </p:cSld>
  <p:clrMapOvr>
    <a:masterClrMapping/>
  </p:clrMapOvr>
  <p:hf hd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695214871"/>
      </p:ext>
    </p:extLst>
  </p:cSld>
  <p:clrMapOvr>
    <a:masterClrMapping/>
  </p:clrMapOvr>
  <p:hf hd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134703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745911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9436263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552787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7718575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106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6400798" y="844550"/>
            <a:ext cx="5791201"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3"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3" y="3256377"/>
            <a:ext cx="5364558" cy="27566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518274" y="962026"/>
            <a:ext cx="5673726"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4059785727"/>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666465417"/>
      </p:ext>
    </p:extLst>
  </p:cSld>
  <p:clrMapOvr>
    <a:masterClrMapping/>
  </p:clrMapOvr>
  <p:hf hd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6977454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277575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3179113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938993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9919462"/>
      </p:ext>
    </p:extLst>
  </p:cSld>
  <p:clrMapOvr>
    <a:masterClrMapping/>
  </p:clrMapOvr>
  <p:hf hdr="0" dt="0"/>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913469376"/>
      </p:ext>
    </p:extLst>
  </p:cSld>
  <p:clrMapOvr>
    <a:masterClrMapping/>
  </p:clrMapOvr>
  <p:hf hdr="0" dt="0"/>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45779055"/>
      </p:ext>
    </p:extLst>
  </p:cSld>
  <p:clrMapOvr>
    <a:masterClrMapping/>
  </p:clrMapOvr>
  <p:hf hdr="0" dt="0"/>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85559042"/>
      </p:ext>
    </p:extLst>
  </p:cSld>
  <p:clrMapOvr>
    <a:masterClrMapping/>
  </p:clrMapOvr>
  <p:hf hd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92077309"/>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Text Box T20V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048E2C7-E138-739F-9BB2-FE2FD28A155A}"/>
              </a:ext>
            </a:extLst>
          </p:cNvPr>
          <p:cNvGrpSpPr/>
          <p:nvPr userDrawn="1"/>
        </p:nvGrpSpPr>
        <p:grpSpPr>
          <a:xfrm flipH="1">
            <a:off x="0" y="844550"/>
            <a:ext cx="4079875" cy="5168484"/>
            <a:chOff x="6400798" y="844550"/>
            <a:chExt cx="4079875" cy="5168484"/>
          </a:xfrm>
        </p:grpSpPr>
        <p:sp>
          <p:nvSpPr>
            <p:cNvPr id="10" name="Rectangle 9">
              <a:extLst>
                <a:ext uri="{FF2B5EF4-FFF2-40B4-BE49-F238E27FC236}">
                  <a16:creationId xmlns:a16="http://schemas.microsoft.com/office/drawing/2014/main" id="{FBD442C6-EECF-FD33-A672-5BDA5C831C7A}"/>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EF328576-5150-CD3D-CA2F-222FFB2D228B}"/>
                </a:ext>
              </a:extLst>
            </p:cNvPr>
            <p:cNvSpPr/>
            <p:nvPr userDrawn="1"/>
          </p:nvSpPr>
          <p:spPr>
            <a:xfrm flipH="1">
              <a:off x="6400798"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001816" y="2573973"/>
            <a:ext cx="6602807" cy="610408"/>
          </a:xfrm>
          <a:prstGeom prst="rect">
            <a:avLst/>
          </a:prstGeom>
          <a:solidFill>
            <a:schemeClr val="accent1"/>
          </a:solidFill>
        </p:spPr>
        <p:txBody>
          <a:bodyPr tIns="0" bIns="0" anchor="ctr">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5001816" y="3256377"/>
            <a:ext cx="6602807" cy="2756657"/>
          </a:xfrm>
          <a:prstGeom prst="rect">
            <a:avLst/>
          </a:prstGeom>
          <a:solidFill>
            <a:schemeClr val="accent1"/>
          </a:solidFill>
        </p:spPr>
        <p:txBody>
          <a:bodyPr lIns="91440" tIns="126000" rIns="9144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5001817" y="844965"/>
            <a:ext cx="6602808"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485774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474393961"/>
      </p:ext>
    </p:extLst>
  </p:cSld>
  <p:clrMapOvr>
    <a:masterClrMapping/>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548855362"/>
      </p:ext>
    </p:extLst>
  </p:cSld>
  <p:clrMapOvr>
    <a:masterClrMapping/>
  </p:clrMapOvr>
  <p:hf hd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2685188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3124254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8710013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3883539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929601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6201905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11501108"/>
      </p:ext>
    </p:extLst>
  </p:cSld>
  <p:clrMapOvr>
    <a:masterClrMapping/>
  </p:clrMapOvr>
  <p:hf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421587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95213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Box T20V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587376" y="1394875"/>
            <a:ext cx="4558024"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49" y="1515531"/>
            <a:ext cx="4323075"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587375" y="247629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3" name="Rectangle 2">
            <a:extLst>
              <a:ext uri="{FF2B5EF4-FFF2-40B4-BE49-F238E27FC236}">
                <a16:creationId xmlns:a16="http://schemas.microsoft.com/office/drawing/2014/main" id="{C0033A8B-FF98-1E02-BE1A-38B8A2DBADF2}"/>
              </a:ext>
            </a:extLst>
          </p:cNvPr>
          <p:cNvSpPr/>
          <p:nvPr userDrawn="1"/>
        </p:nvSpPr>
        <p:spPr>
          <a:xfrm>
            <a:off x="5027925" y="247629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
        <p:nvSpPr>
          <p:cNvPr id="8"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56378"/>
            <a:ext cx="5364558" cy="220633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itle 1">
            <a:extLst>
              <a:ext uri="{FF2B5EF4-FFF2-40B4-BE49-F238E27FC236}">
                <a16:creationId xmlns:a16="http://schemas.microsoft.com/office/drawing/2014/main" id="{1036477C-8D55-B4B8-85DD-DAF85A20D8C5}"/>
              </a:ext>
            </a:extLst>
          </p:cNvPr>
          <p:cNvSpPr>
            <a:spLocks noGrp="1"/>
          </p:cNvSpPr>
          <p:nvPr>
            <p:ph type="title"/>
          </p:nvPr>
        </p:nvSpPr>
        <p:spPr>
          <a:xfrm>
            <a:off x="6240067"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13" name="Straight Connector 12">
            <a:extLst>
              <a:ext uri="{FF2B5EF4-FFF2-40B4-BE49-F238E27FC236}">
                <a16:creationId xmlns:a16="http://schemas.microsoft.com/office/drawing/2014/main" id="{0657BBCF-CA9E-FB2C-CA76-82D2795FF965}"/>
              </a:ext>
            </a:extLst>
          </p:cNvPr>
          <p:cNvCxnSpPr>
            <a:cxnSpLocks/>
          </p:cNvCxnSpPr>
          <p:nvPr userDrawn="1"/>
        </p:nvCxnSpPr>
        <p:spPr>
          <a:xfrm>
            <a:off x="609599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61975"/>
      </p:ext>
    </p:extLst>
  </p:cSld>
  <p:clrMapOvr>
    <a:masterClrMapping/>
  </p:clrMapOvr>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9175871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905650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84535984"/>
      </p:ext>
    </p:extLst>
  </p:cSld>
  <p:clrMapOvr>
    <a:masterClrMapping/>
  </p:clrMapOvr>
  <p:hf hdr="0" dt="0"/>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73808661"/>
      </p:ext>
    </p:extLst>
  </p:cSld>
  <p:clrMapOvr>
    <a:masterClrMapping/>
  </p:clrMapOvr>
  <p:hf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1774317"/>
      </p:ext>
    </p:extLst>
  </p:cSld>
  <p:clrMapOvr>
    <a:masterClrMapping/>
  </p:clrMapOvr>
  <p:hf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83147457"/>
      </p:ext>
    </p:extLst>
  </p:cSld>
  <p:clrMapOvr>
    <a:masterClrMapping/>
  </p:clrMapOvr>
  <p:hf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25461262"/>
      </p:ext>
    </p:extLst>
  </p:cSld>
  <p:clrMapOvr>
    <a:masterClrMapping/>
  </p:clrMapOvr>
  <p:hf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94578369"/>
      </p:ext>
    </p:extLst>
  </p:cSld>
  <p:clrMapOvr>
    <a:masterClrMapping/>
  </p:clrMapOvr>
  <p:hf hd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022543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424411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Text Box T20V5">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16200000">
            <a:off x="1643620" y="1669495"/>
            <a:ext cx="2922586" cy="6209826"/>
            <a:chOff x="2224091" y="-1834672"/>
            <a:chExt cx="2922586" cy="620982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34672"/>
              <a:ext cx="2922582" cy="62098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gr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342900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10" name="Rectangle 9">
            <a:extLst>
              <a:ext uri="{FF2B5EF4-FFF2-40B4-BE49-F238E27FC236}">
                <a16:creationId xmlns:a16="http://schemas.microsoft.com/office/drawing/2014/main" id="{FBD442C6-EECF-FD33-A672-5BDA5C831C7A}"/>
              </a:ext>
            </a:extLst>
          </p:cNvPr>
          <p:cNvSpPr/>
          <p:nvPr userDrawn="1"/>
        </p:nvSpPr>
        <p:spPr>
          <a:xfrm>
            <a:off x="710565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414818" y="1558925"/>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414818" y="2506539"/>
            <a:ext cx="4189807" cy="2792536"/>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459153313"/>
      </p:ext>
    </p:extLst>
  </p:cSld>
  <p:clrMapOvr>
    <a:masterClrMapping/>
  </p:clrMapOvr>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2762979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0070671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9937320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960120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348635897"/>
      </p:ext>
    </p:extLst>
  </p:cSld>
  <p:clrMapOvr>
    <a:masterClrMapping/>
  </p:clrMapOvr>
  <p:hf hdr="0" dt="0"/>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5741103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5673036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6307725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2256184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333073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Text Box T20V6">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5400000">
            <a:off x="7629704" y="-1647525"/>
            <a:ext cx="2922586" cy="6217636"/>
            <a:chOff x="2224091" y="-1842482"/>
            <a:chExt cx="2922586" cy="621763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42482"/>
              <a:ext cx="2922582" cy="62176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grpSp>
      <p:sp>
        <p:nvSpPr>
          <p:cNvPr id="10" name="Rectangle 9">
            <a:extLst>
              <a:ext uri="{FF2B5EF4-FFF2-40B4-BE49-F238E27FC236}">
                <a16:creationId xmlns:a16="http://schemas.microsoft.com/office/drawing/2014/main" id="{FBD442C6-EECF-FD33-A672-5BDA5C831C7A}"/>
              </a:ext>
            </a:extLst>
          </p:cNvPr>
          <p:cNvSpPr/>
          <p:nvPr userDrawn="1"/>
        </p:nvSpPr>
        <p:spPr>
          <a:xfrm>
            <a:off x="0" y="-1"/>
            <a:ext cx="5086349" cy="56554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309168" y="584200"/>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309168" y="1531814"/>
            <a:ext cx="4189807" cy="2788441"/>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itle 1">
            <a:extLst>
              <a:ext uri="{FF2B5EF4-FFF2-40B4-BE49-F238E27FC236}">
                <a16:creationId xmlns:a16="http://schemas.microsoft.com/office/drawing/2014/main" id="{1036477C-8D55-B4B8-85DD-DAF85A20D8C5}"/>
              </a:ext>
            </a:extLst>
          </p:cNvPr>
          <p:cNvSpPr>
            <a:spLocks noGrp="1"/>
          </p:cNvSpPr>
          <p:nvPr>
            <p:ph type="title"/>
          </p:nvPr>
        </p:nvSpPr>
        <p:spPr>
          <a:xfrm>
            <a:off x="6240068" y="4320670"/>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4" name="Straight Connector 3">
            <a:extLst>
              <a:ext uri="{FF2B5EF4-FFF2-40B4-BE49-F238E27FC236}">
                <a16:creationId xmlns:a16="http://schemas.microsoft.com/office/drawing/2014/main" id="{0657BBCF-CA9E-FB2C-CA76-82D2795FF965}"/>
              </a:ext>
            </a:extLst>
          </p:cNvPr>
          <p:cNvCxnSpPr>
            <a:cxnSpLocks/>
          </p:cNvCxnSpPr>
          <p:nvPr userDrawn="1"/>
        </p:nvCxnSpPr>
        <p:spPr>
          <a:xfrm>
            <a:off x="6096000" y="4320255"/>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096000" y="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2285404791"/>
      </p:ext>
    </p:extLst>
  </p:cSld>
  <p:clrMapOvr>
    <a:masterClrMapping/>
  </p:clrMapOvr>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08087567"/>
      </p:ext>
    </p:extLst>
  </p:cSld>
  <p:clrMapOvr>
    <a:masterClrMapping/>
  </p:clrMapOvr>
  <p:hf hdr="0" dt="0"/>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7755747"/>
      </p:ext>
    </p:extLst>
  </p:cSld>
  <p:clrMapOvr>
    <a:masterClrMapping/>
  </p:clrMapOvr>
  <p:hf hdr="0" dt="0"/>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635242731"/>
      </p:ext>
    </p:extLst>
  </p:cSld>
  <p:clrMapOvr>
    <a:masterClrMapping/>
  </p:clrMapOvr>
  <p:hf hd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09398597"/>
      </p:ext>
    </p:extLst>
  </p:cSld>
  <p:clrMapOvr>
    <a:masterClrMapping/>
  </p:clrMapOvr>
  <p:hf hd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46814571"/>
      </p:ext>
    </p:extLst>
  </p:cSld>
  <p:clrMapOvr>
    <a:masterClrMapping/>
  </p:clrMapOvr>
  <p:hf hdr="0" dt="0"/>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2299193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5061285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399928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1044568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533420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E13754-AAF2-AD15-CFAE-7AA7F2563720}"/>
              </a:ext>
            </a:extLst>
          </p:cNvPr>
          <p:cNvSpPr/>
          <p:nvPr userDrawn="1"/>
        </p:nvSpPr>
        <p:spPr>
          <a:xfrm>
            <a:off x="-2378" y="-4761"/>
            <a:ext cx="5146674" cy="43751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1" y="0"/>
            <a:ext cx="5021579" cy="425152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812098"/>
            <a:ext cx="5364558"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08595"/>
            <a:ext cx="5364558" cy="104292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6240067" y="584200"/>
            <a:ext cx="5364557" cy="1833660"/>
          </a:xfrm>
        </p:spPr>
        <p:txBody>
          <a:bodyPr anchor="b">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6095999" y="58420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62D270A3-A429-F424-E73F-8C35CF7A6C40}"/>
              </a:ext>
            </a:extLst>
          </p:cNvPr>
          <p:cNvSpPr/>
          <p:nvPr userDrawn="1"/>
        </p:nvSpPr>
        <p:spPr>
          <a:xfrm rot="5400000">
            <a:off x="4189126" y="3415220"/>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0" name="Text Placeholder 29">
            <a:extLst>
              <a:ext uri="{FF2B5EF4-FFF2-40B4-BE49-F238E27FC236}">
                <a16:creationId xmlns:a16="http://schemas.microsoft.com/office/drawing/2014/main" id="{7420A28C-E135-C56E-F79F-F283CD6B60DF}"/>
              </a:ext>
            </a:extLst>
          </p:cNvPr>
          <p:cNvSpPr>
            <a:spLocks noGrp="1"/>
          </p:cNvSpPr>
          <p:nvPr>
            <p:ph type="body" sz="quarter" idx="41"/>
          </p:nvPr>
        </p:nvSpPr>
        <p:spPr>
          <a:xfrm>
            <a:off x="594188" y="4528281"/>
            <a:ext cx="11010435"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2AC36E79-BCA0-C596-D321-2B6E38193C55}"/>
              </a:ext>
            </a:extLst>
          </p:cNvPr>
          <p:cNvSpPr>
            <a:spLocks noGrp="1"/>
          </p:cNvSpPr>
          <p:nvPr>
            <p:ph type="body" sz="quarter" idx="42"/>
          </p:nvPr>
        </p:nvSpPr>
        <p:spPr>
          <a:xfrm>
            <a:off x="594188" y="4924777"/>
            <a:ext cx="11010435" cy="11665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774813262"/>
      </p:ext>
    </p:extLst>
  </p:cSld>
  <p:clrMapOvr>
    <a:masterClrMapping/>
  </p:clrMapOvr>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0053266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43976220"/>
      </p:ext>
    </p:extLst>
  </p:cSld>
  <p:clrMapOvr>
    <a:masterClrMapping/>
  </p:clrMapOvr>
  <p:hf hdr="0" dt="0"/>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4735388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508644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0308586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4288039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55881576"/>
      </p:ext>
    </p:extLst>
  </p:cSld>
  <p:clrMapOvr>
    <a:masterClrMapping/>
  </p:clrMapOvr>
  <p:hf hdr="0" dt="0"/>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41775933"/>
      </p:ext>
    </p:extLst>
  </p:cSld>
  <p:clrMapOvr>
    <a:masterClrMapping/>
  </p:clrMapOvr>
  <p:hf hdr="0" dt="0"/>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9296655"/>
      </p:ext>
    </p:extLst>
  </p:cSld>
  <p:clrMapOvr>
    <a:masterClrMapping/>
  </p:clrMapOvr>
  <p:hf hdr="0" dt="0"/>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956214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0"/>
            <a:ext cx="12192000" cy="41905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584204"/>
            <a:ext cx="10873179" cy="3064462"/>
          </a:xfrm>
        </p:spPr>
        <p:txBody>
          <a:bodyPr anchor="b">
            <a:noAutofit/>
          </a:bodyPr>
          <a:lstStyle>
            <a:lvl1pPr algn="ctr">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lgn="r">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329678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4327012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1485900"/>
            <a:ext cx="4354906" cy="3886200"/>
          </a:xfrm>
        </p:spPr>
        <p:txBody>
          <a:bodyPr anchor="ctr">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251217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6095999" y="8184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6095999" y="15008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ext Placeholder 29">
            <a:extLst>
              <a:ext uri="{FF2B5EF4-FFF2-40B4-BE49-F238E27FC236}">
                <a16:creationId xmlns:a16="http://schemas.microsoft.com/office/drawing/2014/main" id="{10E6AACB-9199-C0B7-282D-52AE821B16C9}"/>
              </a:ext>
            </a:extLst>
          </p:cNvPr>
          <p:cNvSpPr>
            <a:spLocks noGrp="1"/>
          </p:cNvSpPr>
          <p:nvPr>
            <p:ph type="body" sz="quarter" idx="41"/>
          </p:nvPr>
        </p:nvSpPr>
        <p:spPr>
          <a:xfrm>
            <a:off x="6095999" y="36632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103CFF70-7DC7-B43D-57C7-3C6435517D60}"/>
              </a:ext>
            </a:extLst>
          </p:cNvPr>
          <p:cNvSpPr>
            <a:spLocks noGrp="1"/>
          </p:cNvSpPr>
          <p:nvPr>
            <p:ph type="body" sz="quarter" idx="42"/>
          </p:nvPr>
        </p:nvSpPr>
        <p:spPr>
          <a:xfrm>
            <a:off x="6095999" y="43456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535422851"/>
      </p:ext>
    </p:extLst>
  </p:cSld>
  <p:clrMapOvr>
    <a:masterClrMapping/>
  </p:clrMapOvr>
  <p:extLst>
    <p:ext uri="{DCECCB84-F9BA-43D5-87BE-67443E8EF086}">
      <p15:sldGuideLst xmlns:p15="http://schemas.microsoft.com/office/powerpoint/2012/main"/>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71311251"/>
      </p:ext>
    </p:extLst>
  </p:cSld>
  <p:clrMapOvr>
    <a:masterClrMapping/>
  </p:clrMapOvr>
  <p:hf hd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050522278"/>
      </p:ext>
    </p:extLst>
  </p:cSld>
  <p:clrMapOvr>
    <a:masterClrMapping/>
  </p:clrMapOvr>
  <p:hf hdr="0" dt="0"/>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7565523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698562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6186859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7059797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2463348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3474926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34059128"/>
      </p:ext>
    </p:extLst>
  </p:cSld>
  <p:clrMapOvr>
    <a:masterClrMapping/>
  </p:clrMapOvr>
  <p:hf hdr="0" dt="0"/>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40289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0"/>
            <a:ext cx="12191999" cy="28622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83366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83366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A80A793C-55DC-602B-758B-1FA03A818170}"/>
              </a:ext>
            </a:extLst>
          </p:cNvPr>
          <p:cNvSpPr>
            <a:spLocks noGrp="1"/>
          </p:cNvSpPr>
          <p:nvPr>
            <p:ph type="body" sz="quarter" idx="41"/>
          </p:nvPr>
        </p:nvSpPr>
        <p:spPr>
          <a:xfrm>
            <a:off x="4578037"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29">
            <a:extLst>
              <a:ext uri="{FF2B5EF4-FFF2-40B4-BE49-F238E27FC236}">
                <a16:creationId xmlns:a16="http://schemas.microsoft.com/office/drawing/2014/main" id="{F448C94B-AA7A-7262-4B9F-836462086A78}"/>
              </a:ext>
            </a:extLst>
          </p:cNvPr>
          <p:cNvSpPr>
            <a:spLocks noGrp="1"/>
          </p:cNvSpPr>
          <p:nvPr>
            <p:ph type="body" sz="quarter" idx="42"/>
          </p:nvPr>
        </p:nvSpPr>
        <p:spPr>
          <a:xfrm>
            <a:off x="4578037"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29">
            <a:extLst>
              <a:ext uri="{FF2B5EF4-FFF2-40B4-BE49-F238E27FC236}">
                <a16:creationId xmlns:a16="http://schemas.microsoft.com/office/drawing/2014/main" id="{8E844AFC-B10F-3963-60E2-0CBF59257982}"/>
              </a:ext>
            </a:extLst>
          </p:cNvPr>
          <p:cNvSpPr>
            <a:spLocks noGrp="1"/>
          </p:cNvSpPr>
          <p:nvPr>
            <p:ph type="body" sz="quarter" idx="43"/>
          </p:nvPr>
        </p:nvSpPr>
        <p:spPr>
          <a:xfrm>
            <a:off x="8571874"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290D6F4A-B1FF-50CB-37C9-67C24FF49AE0}"/>
              </a:ext>
            </a:extLst>
          </p:cNvPr>
          <p:cNvSpPr>
            <a:spLocks noGrp="1"/>
          </p:cNvSpPr>
          <p:nvPr>
            <p:ph type="body" sz="quarter" idx="44"/>
          </p:nvPr>
        </p:nvSpPr>
        <p:spPr>
          <a:xfrm>
            <a:off x="8571874"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999656802"/>
      </p:ext>
    </p:extLst>
  </p:cSld>
  <p:clrMapOvr>
    <a:masterClrMapping/>
  </p:clrMapOvr>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3040656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4149222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4885203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21704815"/>
      </p:ext>
    </p:extLst>
  </p:cSld>
  <p:clrMapOvr>
    <a:masterClrMapping/>
  </p:clrMapOvr>
  <p:hf hdr="0" dt="0"/>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32147039"/>
      </p:ext>
    </p:extLst>
  </p:cSld>
  <p:clrMapOvr>
    <a:masterClrMapping/>
  </p:clrMapOvr>
  <p:hf hdr="0" dt="0"/>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6461285"/>
      </p:ext>
    </p:extLst>
  </p:cSld>
  <p:clrMapOvr>
    <a:masterClrMapping/>
  </p:clrMapOvr>
  <p:hf hdr="0" dt="0"/>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97407621"/>
      </p:ext>
    </p:extLst>
  </p:cSld>
  <p:clrMapOvr>
    <a:masterClrMapping/>
  </p:clrMapOvr>
  <p:hf hd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89004273"/>
      </p:ext>
    </p:extLst>
  </p:cSld>
  <p:clrMapOvr>
    <a:masterClrMapping/>
  </p:clrMapOvr>
  <p:hf hd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67554073"/>
      </p:ext>
    </p:extLst>
  </p:cSld>
  <p:clrMapOvr>
    <a:masterClrMapping/>
  </p:clrMapOvr>
  <p:hf hdr="0" dt="0"/>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25685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4604943" y="1987041"/>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4604943" y="2400207"/>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 name="Rectangle 2">
            <a:extLst>
              <a:ext uri="{FF2B5EF4-FFF2-40B4-BE49-F238E27FC236}">
                <a16:creationId xmlns:a16="http://schemas.microsoft.com/office/drawing/2014/main" id="{BB2F9EFE-3E38-5624-6F5C-8EA73167EB3F}"/>
              </a:ext>
            </a:extLst>
          </p:cNvPr>
          <p:cNvSpPr/>
          <p:nvPr userDrawn="1"/>
        </p:nvSpPr>
        <p:spPr>
          <a:xfrm>
            <a:off x="-1" y="0"/>
            <a:ext cx="4114905" cy="5703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Picture Placeholder 11">
            <a:extLst>
              <a:ext uri="{FF2B5EF4-FFF2-40B4-BE49-F238E27FC236}">
                <a16:creationId xmlns:a16="http://schemas.microsoft.com/office/drawing/2014/main" id="{9DEBAB1A-CE11-600C-955B-5BF2329A4896}"/>
              </a:ext>
            </a:extLst>
          </p:cNvPr>
          <p:cNvSpPr>
            <a:spLocks noGrp="1"/>
          </p:cNvSpPr>
          <p:nvPr>
            <p:ph type="pic" sz="quarter" idx="10"/>
          </p:nvPr>
        </p:nvSpPr>
        <p:spPr>
          <a:xfrm>
            <a:off x="-1" y="0"/>
            <a:ext cx="3997431" cy="5583326"/>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13" name="Freeform: Shape 12">
            <a:extLst>
              <a:ext uri="{FF2B5EF4-FFF2-40B4-BE49-F238E27FC236}">
                <a16:creationId xmlns:a16="http://schemas.microsoft.com/office/drawing/2014/main" id="{584E6C11-0982-03C9-6259-106AF7B98437}"/>
              </a:ext>
            </a:extLst>
          </p:cNvPr>
          <p:cNvSpPr/>
          <p:nvPr userDrawn="1"/>
        </p:nvSpPr>
        <p:spPr>
          <a:xfrm rot="5400000">
            <a:off x="3159734" y="474881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6" name="Title 1">
            <a:extLst>
              <a:ext uri="{FF2B5EF4-FFF2-40B4-BE49-F238E27FC236}">
                <a16:creationId xmlns:a16="http://schemas.microsoft.com/office/drawing/2014/main" id="{8A0F98B3-5BC9-43CA-0E39-31CC70D805DB}"/>
              </a:ext>
            </a:extLst>
          </p:cNvPr>
          <p:cNvSpPr>
            <a:spLocks noGrp="1"/>
          </p:cNvSpPr>
          <p:nvPr>
            <p:ph type="title"/>
          </p:nvPr>
        </p:nvSpPr>
        <p:spPr>
          <a:xfrm>
            <a:off x="4604943" y="586105"/>
            <a:ext cx="6999681" cy="11537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17" name="Straight Connector 16">
            <a:extLst>
              <a:ext uri="{FF2B5EF4-FFF2-40B4-BE49-F238E27FC236}">
                <a16:creationId xmlns:a16="http://schemas.microsoft.com/office/drawing/2014/main" id="{287663E8-3304-8ACE-ACD6-6F356A49D537}"/>
              </a:ext>
            </a:extLst>
          </p:cNvPr>
          <p:cNvCxnSpPr>
            <a:cxnSpLocks/>
          </p:cNvCxnSpPr>
          <p:nvPr userDrawn="1"/>
        </p:nvCxnSpPr>
        <p:spPr>
          <a:xfrm>
            <a:off x="4460875" y="585690"/>
            <a:ext cx="0" cy="11542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29">
            <a:extLst>
              <a:ext uri="{FF2B5EF4-FFF2-40B4-BE49-F238E27FC236}">
                <a16:creationId xmlns:a16="http://schemas.microsoft.com/office/drawing/2014/main" id="{E5B64568-95A0-2550-729B-C36D47D0B4EE}"/>
              </a:ext>
            </a:extLst>
          </p:cNvPr>
          <p:cNvSpPr>
            <a:spLocks noGrp="1"/>
          </p:cNvSpPr>
          <p:nvPr>
            <p:ph type="body" sz="quarter" idx="41"/>
          </p:nvPr>
        </p:nvSpPr>
        <p:spPr>
          <a:xfrm>
            <a:off x="4604943" y="3444500"/>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Text Placeholder 29">
            <a:extLst>
              <a:ext uri="{FF2B5EF4-FFF2-40B4-BE49-F238E27FC236}">
                <a16:creationId xmlns:a16="http://schemas.microsoft.com/office/drawing/2014/main" id="{F93FF848-4697-1658-A41B-93D12D101890}"/>
              </a:ext>
            </a:extLst>
          </p:cNvPr>
          <p:cNvSpPr>
            <a:spLocks noGrp="1"/>
          </p:cNvSpPr>
          <p:nvPr>
            <p:ph type="body" sz="quarter" idx="42"/>
          </p:nvPr>
        </p:nvSpPr>
        <p:spPr>
          <a:xfrm>
            <a:off x="4604943" y="3857666"/>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0" name="Text Placeholder 29">
            <a:extLst>
              <a:ext uri="{FF2B5EF4-FFF2-40B4-BE49-F238E27FC236}">
                <a16:creationId xmlns:a16="http://schemas.microsoft.com/office/drawing/2014/main" id="{A3FB70CC-9CEB-83DB-0A62-F28AADFA24A2}"/>
              </a:ext>
            </a:extLst>
          </p:cNvPr>
          <p:cNvSpPr>
            <a:spLocks noGrp="1"/>
          </p:cNvSpPr>
          <p:nvPr>
            <p:ph type="body" sz="quarter" idx="43"/>
          </p:nvPr>
        </p:nvSpPr>
        <p:spPr>
          <a:xfrm>
            <a:off x="4604943" y="4901960"/>
            <a:ext cx="6999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413FB7C3-3697-76A3-E778-089B73350D63}"/>
              </a:ext>
            </a:extLst>
          </p:cNvPr>
          <p:cNvSpPr>
            <a:spLocks noGrp="1"/>
          </p:cNvSpPr>
          <p:nvPr>
            <p:ph type="body" sz="quarter" idx="44"/>
          </p:nvPr>
        </p:nvSpPr>
        <p:spPr>
          <a:xfrm>
            <a:off x="4604943" y="5315126"/>
            <a:ext cx="6999682" cy="787494"/>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019238544"/>
      </p:ext>
    </p:extLst>
  </p:cSld>
  <p:clrMapOvr>
    <a:masterClrMapping/>
  </p:clrMapOvr>
  <p:extLst>
    <p:ext uri="{DCECCB84-F9BA-43D5-87BE-67443E8EF086}">
      <p15:sldGuideLst xmlns:p15="http://schemas.microsoft.com/office/powerpoint/2012/main"/>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4350342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4604521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755124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2123809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5820876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59221679"/>
      </p:ext>
    </p:extLst>
  </p:cSld>
  <p:clrMapOvr>
    <a:masterClrMapping/>
  </p:clrMapOvr>
  <p:hf hd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775629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9461875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5459492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64059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1"/>
            <a:ext cx="12191999" cy="213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30175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30175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BF29A8C4-E01C-8823-3D21-FBEB0A37FD9D}"/>
              </a:ext>
            </a:extLst>
          </p:cNvPr>
          <p:cNvSpPr>
            <a:spLocks noGrp="1"/>
          </p:cNvSpPr>
          <p:nvPr>
            <p:ph type="body" sz="quarter" idx="41"/>
          </p:nvPr>
        </p:nvSpPr>
        <p:spPr>
          <a:xfrm>
            <a:off x="584200"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6" name="Text Placeholder 29">
            <a:extLst>
              <a:ext uri="{FF2B5EF4-FFF2-40B4-BE49-F238E27FC236}">
                <a16:creationId xmlns:a16="http://schemas.microsoft.com/office/drawing/2014/main" id="{36007328-114D-AECE-99A6-016A4CFBB612}"/>
              </a:ext>
            </a:extLst>
          </p:cNvPr>
          <p:cNvSpPr>
            <a:spLocks noGrp="1"/>
          </p:cNvSpPr>
          <p:nvPr>
            <p:ph type="body" sz="quarter" idx="42"/>
          </p:nvPr>
        </p:nvSpPr>
        <p:spPr>
          <a:xfrm>
            <a:off x="584200"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29">
            <a:extLst>
              <a:ext uri="{FF2B5EF4-FFF2-40B4-BE49-F238E27FC236}">
                <a16:creationId xmlns:a16="http://schemas.microsoft.com/office/drawing/2014/main" id="{2142D811-C93D-9F9B-677A-5ADF7CD3A81A}"/>
              </a:ext>
            </a:extLst>
          </p:cNvPr>
          <p:cNvSpPr>
            <a:spLocks noGrp="1"/>
          </p:cNvSpPr>
          <p:nvPr>
            <p:ph type="body" sz="quarter" idx="43"/>
          </p:nvPr>
        </p:nvSpPr>
        <p:spPr>
          <a:xfrm>
            <a:off x="7105654"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8" name="Text Placeholder 29">
            <a:extLst>
              <a:ext uri="{FF2B5EF4-FFF2-40B4-BE49-F238E27FC236}">
                <a16:creationId xmlns:a16="http://schemas.microsoft.com/office/drawing/2014/main" id="{0B048665-3CE8-1449-AE80-5C39685B7BA3}"/>
              </a:ext>
            </a:extLst>
          </p:cNvPr>
          <p:cNvSpPr>
            <a:spLocks noGrp="1"/>
          </p:cNvSpPr>
          <p:nvPr>
            <p:ph type="body" sz="quarter" idx="44"/>
          </p:nvPr>
        </p:nvSpPr>
        <p:spPr>
          <a:xfrm>
            <a:off x="7105654"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Text Placeholder 29">
            <a:extLst>
              <a:ext uri="{FF2B5EF4-FFF2-40B4-BE49-F238E27FC236}">
                <a16:creationId xmlns:a16="http://schemas.microsoft.com/office/drawing/2014/main" id="{337177BD-61D7-4610-6C2F-89A1FACFC2A5}"/>
              </a:ext>
            </a:extLst>
          </p:cNvPr>
          <p:cNvSpPr>
            <a:spLocks noGrp="1"/>
          </p:cNvSpPr>
          <p:nvPr>
            <p:ph type="body" sz="quarter" idx="45"/>
          </p:nvPr>
        </p:nvSpPr>
        <p:spPr>
          <a:xfrm>
            <a:off x="7105654"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20" name="Text Placeholder 29">
            <a:extLst>
              <a:ext uri="{FF2B5EF4-FFF2-40B4-BE49-F238E27FC236}">
                <a16:creationId xmlns:a16="http://schemas.microsoft.com/office/drawing/2014/main" id="{EAACD5B2-3311-26B6-AFCF-4FD5DEBF7494}"/>
              </a:ext>
            </a:extLst>
          </p:cNvPr>
          <p:cNvSpPr>
            <a:spLocks noGrp="1"/>
          </p:cNvSpPr>
          <p:nvPr>
            <p:ph type="body" sz="quarter" idx="46"/>
          </p:nvPr>
        </p:nvSpPr>
        <p:spPr>
          <a:xfrm>
            <a:off x="7105654"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153376647"/>
      </p:ext>
    </p:extLst>
  </p:cSld>
  <p:clrMapOvr>
    <a:masterClrMapping/>
  </p:clrMapOvr>
  <p:extLst>
    <p:ext uri="{DCECCB84-F9BA-43D5-87BE-67443E8EF086}">
      <p15:sldGuideLst xmlns:p15="http://schemas.microsoft.com/office/powerpoint/2012/main"/>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60563862"/>
      </p:ext>
    </p:extLst>
  </p:cSld>
  <p:clrMapOvr>
    <a:masterClrMapping/>
  </p:clrMapOvr>
  <p:hf hdr="0" dt="0"/>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489098461"/>
      </p:ext>
    </p:extLst>
  </p:cSld>
  <p:clrMapOvr>
    <a:masterClrMapping/>
  </p:clrMapOvr>
  <p:hf hdr="0" dt="0"/>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172394"/>
      </p:ext>
    </p:extLst>
  </p:cSld>
  <p:clrMapOvr>
    <a:masterClrMapping/>
  </p:clrMapOvr>
  <p:hf hdr="0" dt="0"/>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649800976"/>
      </p:ext>
    </p:extLst>
  </p:cSld>
  <p:clrMapOvr>
    <a:masterClrMapping/>
  </p:clrMapOvr>
  <p:hf hd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27588440"/>
      </p:ext>
    </p:extLst>
  </p:cSld>
  <p:clrMapOvr>
    <a:masterClrMapping/>
  </p:clrMapOvr>
  <p:hf hd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364536638"/>
      </p:ext>
    </p:extLst>
  </p:cSld>
  <p:clrMapOvr>
    <a:masterClrMapping/>
  </p:clrMapOvr>
  <p:hf hdr="0" dt="0"/>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5774096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4782163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3903881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7860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Text Boxes T23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2F9EFE-3E38-5624-6F5C-8EA73167EB3F}"/>
              </a:ext>
            </a:extLst>
          </p:cNvPr>
          <p:cNvSpPr/>
          <p:nvPr userDrawn="1"/>
        </p:nvSpPr>
        <p:spPr>
          <a:xfrm flipH="1">
            <a:off x="8381893" y="1538679"/>
            <a:ext cx="3810103" cy="45081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731443" y="1542541"/>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731443" y="1955707"/>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4" name="Picture Placeholder 11">
            <a:extLst>
              <a:ext uri="{FF2B5EF4-FFF2-40B4-BE49-F238E27FC236}">
                <a16:creationId xmlns:a16="http://schemas.microsoft.com/office/drawing/2014/main" id="{9DEBAB1A-CE11-600C-955B-5BF2329A4896}"/>
              </a:ext>
            </a:extLst>
          </p:cNvPr>
          <p:cNvSpPr>
            <a:spLocks noGrp="1"/>
          </p:cNvSpPr>
          <p:nvPr>
            <p:ph type="pic" sz="quarter" idx="10"/>
          </p:nvPr>
        </p:nvSpPr>
        <p:spPr>
          <a:xfrm>
            <a:off x="8499369" y="1658545"/>
            <a:ext cx="3692631" cy="4267606"/>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 name="Title 1">
            <a:extLst>
              <a:ext uri="{FF2B5EF4-FFF2-40B4-BE49-F238E27FC236}">
                <a16:creationId xmlns:a16="http://schemas.microsoft.com/office/drawing/2014/main" id="{CB181972-256A-76B4-0FD9-61DDA03AA7F6}"/>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5" name="Straight Connector 4">
            <a:extLst>
              <a:ext uri="{FF2B5EF4-FFF2-40B4-BE49-F238E27FC236}">
                <a16:creationId xmlns:a16="http://schemas.microsoft.com/office/drawing/2014/main" id="{429E9EB5-3229-F5DC-7AD8-BAEE16B592B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9">
            <a:extLst>
              <a:ext uri="{FF2B5EF4-FFF2-40B4-BE49-F238E27FC236}">
                <a16:creationId xmlns:a16="http://schemas.microsoft.com/office/drawing/2014/main" id="{49F1EC6F-145D-0EDF-93B2-B29180FA0480}"/>
              </a:ext>
            </a:extLst>
          </p:cNvPr>
          <p:cNvSpPr>
            <a:spLocks noGrp="1"/>
          </p:cNvSpPr>
          <p:nvPr>
            <p:ph type="body" sz="quarter" idx="41"/>
          </p:nvPr>
        </p:nvSpPr>
        <p:spPr>
          <a:xfrm>
            <a:off x="731443" y="2721322"/>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 name="Text Placeholder 29">
            <a:extLst>
              <a:ext uri="{FF2B5EF4-FFF2-40B4-BE49-F238E27FC236}">
                <a16:creationId xmlns:a16="http://schemas.microsoft.com/office/drawing/2014/main" id="{E05F433A-DD20-4C85-9DBB-0B8C1E977F5C}"/>
              </a:ext>
            </a:extLst>
          </p:cNvPr>
          <p:cNvSpPr>
            <a:spLocks noGrp="1"/>
          </p:cNvSpPr>
          <p:nvPr>
            <p:ph type="body" sz="quarter" idx="42"/>
          </p:nvPr>
        </p:nvSpPr>
        <p:spPr>
          <a:xfrm>
            <a:off x="731443" y="3134488"/>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0" name="Text Placeholder 29">
            <a:extLst>
              <a:ext uri="{FF2B5EF4-FFF2-40B4-BE49-F238E27FC236}">
                <a16:creationId xmlns:a16="http://schemas.microsoft.com/office/drawing/2014/main" id="{0940A55E-D619-99C7-21D8-21E0C29C4517}"/>
              </a:ext>
            </a:extLst>
          </p:cNvPr>
          <p:cNvSpPr>
            <a:spLocks noGrp="1"/>
          </p:cNvSpPr>
          <p:nvPr>
            <p:ph type="body" sz="quarter" idx="43"/>
          </p:nvPr>
        </p:nvSpPr>
        <p:spPr>
          <a:xfrm>
            <a:off x="731443" y="3900103"/>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ext Placeholder 29">
            <a:extLst>
              <a:ext uri="{FF2B5EF4-FFF2-40B4-BE49-F238E27FC236}">
                <a16:creationId xmlns:a16="http://schemas.microsoft.com/office/drawing/2014/main" id="{1BBECFA9-FFC1-ADE4-F361-2C7CE5C812B8}"/>
              </a:ext>
            </a:extLst>
          </p:cNvPr>
          <p:cNvSpPr>
            <a:spLocks noGrp="1"/>
          </p:cNvSpPr>
          <p:nvPr>
            <p:ph type="body" sz="quarter" idx="44"/>
          </p:nvPr>
        </p:nvSpPr>
        <p:spPr>
          <a:xfrm>
            <a:off x="731443" y="4313269"/>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4" name="Text Placeholder 29">
            <a:extLst>
              <a:ext uri="{FF2B5EF4-FFF2-40B4-BE49-F238E27FC236}">
                <a16:creationId xmlns:a16="http://schemas.microsoft.com/office/drawing/2014/main" id="{96E1E4FB-A003-416E-B5FD-06D318390D24}"/>
              </a:ext>
            </a:extLst>
          </p:cNvPr>
          <p:cNvSpPr>
            <a:spLocks noGrp="1"/>
          </p:cNvSpPr>
          <p:nvPr>
            <p:ph type="body" sz="quarter" idx="45"/>
          </p:nvPr>
        </p:nvSpPr>
        <p:spPr>
          <a:xfrm>
            <a:off x="731443" y="5078884"/>
            <a:ext cx="7380682" cy="341168"/>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F627812D-F4DE-F22F-9151-6D1510AA1EEA}"/>
              </a:ext>
            </a:extLst>
          </p:cNvPr>
          <p:cNvSpPr>
            <a:spLocks noGrp="1"/>
          </p:cNvSpPr>
          <p:nvPr>
            <p:ph type="body" sz="quarter" idx="46"/>
          </p:nvPr>
        </p:nvSpPr>
        <p:spPr>
          <a:xfrm>
            <a:off x="731443" y="5492050"/>
            <a:ext cx="7380682" cy="53349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24" name="Rectangle 23">
            <a:extLst>
              <a:ext uri="{FF2B5EF4-FFF2-40B4-BE49-F238E27FC236}">
                <a16:creationId xmlns:a16="http://schemas.microsoft.com/office/drawing/2014/main" id="{A9E46C6C-267F-F99A-35B8-CFC1641BE967}"/>
              </a:ext>
            </a:extLst>
          </p:cNvPr>
          <p:cNvSpPr/>
          <p:nvPr userDrawn="1"/>
        </p:nvSpPr>
        <p:spPr>
          <a:xfrm>
            <a:off x="8381889" y="2717566"/>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340752435"/>
      </p:ext>
    </p:extLst>
  </p:cSld>
  <p:clrMapOvr>
    <a:masterClrMapping/>
  </p:clrMapOvr>
  <p:extLst>
    <p:ext uri="{DCECCB84-F9BA-43D5-87BE-67443E8EF086}">
      <p15:sldGuideLst xmlns:p15="http://schemas.microsoft.com/office/powerpoint/2012/main"/>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1971164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3628558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859136264"/>
      </p:ext>
    </p:extLst>
  </p:cSld>
  <p:clrMapOvr>
    <a:masterClrMapping/>
  </p:clrMapOvr>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453307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3003678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5259352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922974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79694622"/>
      </p:ext>
    </p:extLst>
  </p:cSld>
  <p:clrMapOvr>
    <a:masterClrMapping/>
  </p:clrMapOvr>
  <p:hf hdr="0" dt="0"/>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28639586"/>
      </p:ext>
    </p:extLst>
  </p:cSld>
  <p:clrMapOvr>
    <a:masterClrMapping/>
  </p:clrMapOvr>
  <p:hf hdr="0" dt="0"/>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41055626"/>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Table Placeholder 3">
            <a:extLst>
              <a:ext uri="{FF2B5EF4-FFF2-40B4-BE49-F238E27FC236}">
                <a16:creationId xmlns:a16="http://schemas.microsoft.com/office/drawing/2014/main" id="{9DD2B053-49CB-EC30-CB40-BD5B5A83362E}"/>
              </a:ext>
            </a:extLst>
          </p:cNvPr>
          <p:cNvSpPr>
            <a:spLocks noGrp="1"/>
          </p:cNvSpPr>
          <p:nvPr>
            <p:ph type="tbl" sz="quarter" idx="10"/>
          </p:nvPr>
        </p:nvSpPr>
        <p:spPr>
          <a:xfrm>
            <a:off x="587375" y="2793172"/>
            <a:ext cx="11017250" cy="3196466"/>
          </a:xfrm>
        </p:spPr>
        <p:txBody>
          <a:bodyPr/>
          <a:lstStyle>
            <a:lvl1pPr algn="ctr">
              <a:defRPr b="0">
                <a:solidFill>
                  <a:schemeClr val="tx1"/>
                </a:solidFill>
              </a:defRPr>
            </a:lvl1pPr>
          </a:lstStyle>
          <a:p>
            <a:endParaRPr lang="en-GB" dirty="0"/>
          </a:p>
        </p:txBody>
      </p:sp>
      <p:sp>
        <p:nvSpPr>
          <p:cNvPr id="17" name="Text Placeholder 29">
            <a:extLst>
              <a:ext uri="{FF2B5EF4-FFF2-40B4-BE49-F238E27FC236}">
                <a16:creationId xmlns:a16="http://schemas.microsoft.com/office/drawing/2014/main" id="{C88A6C4B-DACE-AD62-1602-DB64BFC7F7D9}"/>
              </a:ext>
            </a:extLst>
          </p:cNvPr>
          <p:cNvSpPr>
            <a:spLocks noGrp="1"/>
          </p:cNvSpPr>
          <p:nvPr>
            <p:ph type="body" sz="quarter" idx="40"/>
          </p:nvPr>
        </p:nvSpPr>
        <p:spPr>
          <a:xfrm>
            <a:off x="731443" y="1689638"/>
            <a:ext cx="10873182" cy="7092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Tree>
    <p:extLst>
      <p:ext uri="{BB962C8B-B14F-4D97-AF65-F5344CB8AC3E}">
        <p14:creationId xmlns:p14="http://schemas.microsoft.com/office/powerpoint/2010/main" val="1917585566"/>
      </p:ext>
    </p:extLst>
  </p:cSld>
  <p:clrMapOvr>
    <a:masterClrMapping/>
  </p:clrMapOvr>
  <p:extLst>
    <p:ext uri="{DCECCB84-F9BA-43D5-87BE-67443E8EF086}">
      <p15:sldGuideLst xmlns:p15="http://schemas.microsoft.com/office/powerpoint/2012/main"/>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395006063"/>
      </p:ext>
    </p:extLst>
  </p:cSld>
  <p:clrMapOvr>
    <a:masterClrMapping/>
  </p:clrMapOvr>
  <p:hf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02014475"/>
      </p:ext>
    </p:extLst>
  </p:cSld>
  <p:clrMapOvr>
    <a:masterClrMapping/>
  </p:clrMapOvr>
  <p:hf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54216662"/>
      </p:ext>
    </p:extLst>
  </p:cSld>
  <p:clrMapOvr>
    <a:masterClrMapping/>
  </p:clrMapOvr>
  <p:hf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2836712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0896166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2220224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0598653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4684609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2138682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96226078"/>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1" y="1636148"/>
            <a:ext cx="4114905"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1" y="1756804"/>
            <a:ext cx="3997431"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8" name="Rectangle 27">
            <a:extLst>
              <a:ext uri="{FF2B5EF4-FFF2-40B4-BE49-F238E27FC236}">
                <a16:creationId xmlns:a16="http://schemas.microsoft.com/office/drawing/2014/main" id="{0E2D268C-F2F5-0F07-54EC-3F1273607340}"/>
              </a:ext>
            </a:extLst>
          </p:cNvPr>
          <p:cNvSpPr/>
          <p:nvPr userDrawn="1"/>
        </p:nvSpPr>
        <p:spPr>
          <a:xfrm>
            <a:off x="3997430" y="2717566"/>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387986896"/>
      </p:ext>
    </p:extLst>
  </p:cSld>
  <p:clrMapOvr>
    <a:masterClrMapping/>
  </p:clrMapOvr>
  <p:extLst>
    <p:ext uri="{DCECCB84-F9BA-43D5-87BE-67443E8EF086}">
      <p15:sldGuideLst xmlns:p15="http://schemas.microsoft.com/office/powerpoint/2012/main"/>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195575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618517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9546396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5974959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702359445"/>
      </p:ext>
    </p:extLst>
  </p:cSld>
  <p:clrMapOvr>
    <a:masterClrMapping/>
  </p:clrMapOvr>
  <p:hf hdr="0" dt="0"/>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15001415"/>
      </p:ext>
    </p:extLst>
  </p:cSld>
  <p:clrMapOvr>
    <a:masterClrMapping/>
  </p:clrMapOvr>
  <p:hf hdr="0" dt="0"/>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6612270"/>
      </p:ext>
    </p:extLst>
  </p:cSld>
  <p:clrMapOvr>
    <a:masterClrMapping/>
  </p:clrMapOvr>
  <p:hf hdr="0" dt="0"/>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21642407"/>
      </p:ext>
    </p:extLst>
  </p:cSld>
  <p:clrMapOvr>
    <a:masterClrMapping/>
  </p:clrMapOvr>
  <p:hf hd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73226753"/>
      </p:ext>
    </p:extLst>
  </p:cSld>
  <p:clrMapOvr>
    <a:masterClrMapping/>
  </p:clrMapOvr>
  <p:hf hd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162336521"/>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337611"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337611"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498677"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920560110"/>
      </p:ext>
    </p:extLst>
  </p:cSld>
  <p:clrMapOvr>
    <a:masterClrMapping/>
  </p:clrMapOvr>
  <p:extLst>
    <p:ext uri="{DCECCB84-F9BA-43D5-87BE-67443E8EF086}">
      <p15:sldGuideLst xmlns:p15="http://schemas.microsoft.com/office/powerpoint/2012/main"/>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6519099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7268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088954"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088954"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250020"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Oval 13">
            <a:extLst>
              <a:ext uri="{FF2B5EF4-FFF2-40B4-BE49-F238E27FC236}">
                <a16:creationId xmlns:a16="http://schemas.microsoft.com/office/drawing/2014/main" id="{E7E1E9FA-AC4E-30FC-8A99-858797B97B66}"/>
              </a:ext>
            </a:extLst>
          </p:cNvPr>
          <p:cNvSpPr/>
          <p:nvPr userDrawn="1"/>
        </p:nvSpPr>
        <p:spPr>
          <a:xfrm>
            <a:off x="3899888"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ext Placeholder 14">
            <a:extLst>
              <a:ext uri="{FF2B5EF4-FFF2-40B4-BE49-F238E27FC236}">
                <a16:creationId xmlns:a16="http://schemas.microsoft.com/office/drawing/2014/main" id="{4265B468-859F-1E06-22D4-D26275A00E31}"/>
              </a:ext>
            </a:extLst>
          </p:cNvPr>
          <p:cNvSpPr>
            <a:spLocks noGrp="1"/>
          </p:cNvSpPr>
          <p:nvPr>
            <p:ph type="body" sz="quarter" idx="45" hasCustomPrompt="1"/>
          </p:nvPr>
        </p:nvSpPr>
        <p:spPr>
          <a:xfrm>
            <a:off x="3899888"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7" name="Text Placeholder 6">
            <a:extLst>
              <a:ext uri="{FF2B5EF4-FFF2-40B4-BE49-F238E27FC236}">
                <a16:creationId xmlns:a16="http://schemas.microsoft.com/office/drawing/2014/main" id="{514370B5-E372-E43E-4B15-6602BD67418A}"/>
              </a:ext>
            </a:extLst>
          </p:cNvPr>
          <p:cNvSpPr>
            <a:spLocks noGrp="1"/>
          </p:cNvSpPr>
          <p:nvPr>
            <p:ph type="body" sz="quarter" idx="46" hasCustomPrompt="1"/>
          </p:nvPr>
        </p:nvSpPr>
        <p:spPr>
          <a:xfrm>
            <a:off x="4060954"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8" name="Text Placeholder 29">
            <a:extLst>
              <a:ext uri="{FF2B5EF4-FFF2-40B4-BE49-F238E27FC236}">
                <a16:creationId xmlns:a16="http://schemas.microsoft.com/office/drawing/2014/main" id="{3FD83ED0-13B6-25F1-C4A1-9418CE81206F}"/>
              </a:ext>
            </a:extLst>
          </p:cNvPr>
          <p:cNvSpPr>
            <a:spLocks noGrp="1"/>
          </p:cNvSpPr>
          <p:nvPr>
            <p:ph type="body" sz="quarter" idx="47"/>
          </p:nvPr>
        </p:nvSpPr>
        <p:spPr>
          <a:xfrm>
            <a:off x="3398311"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Text Placeholder 29">
            <a:extLst>
              <a:ext uri="{FF2B5EF4-FFF2-40B4-BE49-F238E27FC236}">
                <a16:creationId xmlns:a16="http://schemas.microsoft.com/office/drawing/2014/main" id="{134FB468-D9D9-CE74-160F-CAE980F40A01}"/>
              </a:ext>
            </a:extLst>
          </p:cNvPr>
          <p:cNvSpPr>
            <a:spLocks noGrp="1"/>
          </p:cNvSpPr>
          <p:nvPr>
            <p:ph type="body" sz="quarter" idx="48"/>
          </p:nvPr>
        </p:nvSpPr>
        <p:spPr>
          <a:xfrm>
            <a:off x="3398311"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6" name="Oval 25">
            <a:extLst>
              <a:ext uri="{FF2B5EF4-FFF2-40B4-BE49-F238E27FC236}">
                <a16:creationId xmlns:a16="http://schemas.microsoft.com/office/drawing/2014/main" id="{2BC5B901-E405-F8D7-B468-EF12534F70A7}"/>
              </a:ext>
            </a:extLst>
          </p:cNvPr>
          <p:cNvSpPr/>
          <p:nvPr userDrawn="1"/>
        </p:nvSpPr>
        <p:spPr>
          <a:xfrm>
            <a:off x="6710822"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 Placeholder 14">
            <a:extLst>
              <a:ext uri="{FF2B5EF4-FFF2-40B4-BE49-F238E27FC236}">
                <a16:creationId xmlns:a16="http://schemas.microsoft.com/office/drawing/2014/main" id="{7AE31375-8DF6-7D38-FF8B-0AFF50776C7E}"/>
              </a:ext>
            </a:extLst>
          </p:cNvPr>
          <p:cNvSpPr>
            <a:spLocks noGrp="1"/>
          </p:cNvSpPr>
          <p:nvPr>
            <p:ph type="body" sz="quarter" idx="49" hasCustomPrompt="1"/>
          </p:nvPr>
        </p:nvSpPr>
        <p:spPr>
          <a:xfrm>
            <a:off x="6710822"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8" name="Text Placeholder 6">
            <a:extLst>
              <a:ext uri="{FF2B5EF4-FFF2-40B4-BE49-F238E27FC236}">
                <a16:creationId xmlns:a16="http://schemas.microsoft.com/office/drawing/2014/main" id="{A9F3FB69-FD5E-FB1B-71E8-126089921296}"/>
              </a:ext>
            </a:extLst>
          </p:cNvPr>
          <p:cNvSpPr>
            <a:spLocks noGrp="1"/>
          </p:cNvSpPr>
          <p:nvPr>
            <p:ph type="body" sz="quarter" idx="50" hasCustomPrompt="1"/>
          </p:nvPr>
        </p:nvSpPr>
        <p:spPr>
          <a:xfrm>
            <a:off x="6871888"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9" name="Text Placeholder 29">
            <a:extLst>
              <a:ext uri="{FF2B5EF4-FFF2-40B4-BE49-F238E27FC236}">
                <a16:creationId xmlns:a16="http://schemas.microsoft.com/office/drawing/2014/main" id="{F87C084B-36BB-9476-B80C-744F7BE4FED2}"/>
              </a:ext>
            </a:extLst>
          </p:cNvPr>
          <p:cNvSpPr>
            <a:spLocks noGrp="1"/>
          </p:cNvSpPr>
          <p:nvPr>
            <p:ph type="body" sz="quarter" idx="51"/>
          </p:nvPr>
        </p:nvSpPr>
        <p:spPr>
          <a:xfrm>
            <a:off x="6209245"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0" name="Text Placeholder 29">
            <a:extLst>
              <a:ext uri="{FF2B5EF4-FFF2-40B4-BE49-F238E27FC236}">
                <a16:creationId xmlns:a16="http://schemas.microsoft.com/office/drawing/2014/main" id="{9F959F4C-7A2A-06AD-17DD-4B2E59F4DF05}"/>
              </a:ext>
            </a:extLst>
          </p:cNvPr>
          <p:cNvSpPr>
            <a:spLocks noGrp="1"/>
          </p:cNvSpPr>
          <p:nvPr>
            <p:ph type="body" sz="quarter" idx="52"/>
          </p:nvPr>
        </p:nvSpPr>
        <p:spPr>
          <a:xfrm>
            <a:off x="6209245"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1" name="Oval 30">
            <a:extLst>
              <a:ext uri="{FF2B5EF4-FFF2-40B4-BE49-F238E27FC236}">
                <a16:creationId xmlns:a16="http://schemas.microsoft.com/office/drawing/2014/main" id="{C4E01475-5550-5308-AF7E-15B3DFA38059}"/>
              </a:ext>
            </a:extLst>
          </p:cNvPr>
          <p:cNvSpPr/>
          <p:nvPr userDrawn="1"/>
        </p:nvSpPr>
        <p:spPr>
          <a:xfrm>
            <a:off x="9521755" y="1735993"/>
            <a:ext cx="1581292" cy="1581292"/>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ext Placeholder 14">
            <a:extLst>
              <a:ext uri="{FF2B5EF4-FFF2-40B4-BE49-F238E27FC236}">
                <a16:creationId xmlns:a16="http://schemas.microsoft.com/office/drawing/2014/main" id="{3A6DDA42-B49F-7CE3-D280-F6C3AC46970C}"/>
              </a:ext>
            </a:extLst>
          </p:cNvPr>
          <p:cNvSpPr>
            <a:spLocks noGrp="1"/>
          </p:cNvSpPr>
          <p:nvPr>
            <p:ph type="body" sz="quarter" idx="53" hasCustomPrompt="1"/>
          </p:nvPr>
        </p:nvSpPr>
        <p:spPr>
          <a:xfrm>
            <a:off x="9521755"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0A097F08-88D7-A010-3509-A554FC81FFFA}"/>
              </a:ext>
            </a:extLst>
          </p:cNvPr>
          <p:cNvSpPr>
            <a:spLocks noGrp="1"/>
          </p:cNvSpPr>
          <p:nvPr>
            <p:ph type="body" sz="quarter" idx="54" hasCustomPrompt="1"/>
          </p:nvPr>
        </p:nvSpPr>
        <p:spPr>
          <a:xfrm>
            <a:off x="9682821"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34" name="Text Placeholder 29">
            <a:extLst>
              <a:ext uri="{FF2B5EF4-FFF2-40B4-BE49-F238E27FC236}">
                <a16:creationId xmlns:a16="http://schemas.microsoft.com/office/drawing/2014/main" id="{1BD7CF50-58D1-87B1-841E-E21B253549DB}"/>
              </a:ext>
            </a:extLst>
          </p:cNvPr>
          <p:cNvSpPr>
            <a:spLocks noGrp="1"/>
          </p:cNvSpPr>
          <p:nvPr>
            <p:ph type="body" sz="quarter" idx="55"/>
          </p:nvPr>
        </p:nvSpPr>
        <p:spPr>
          <a:xfrm>
            <a:off x="9020178"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5" name="Text Placeholder 29">
            <a:extLst>
              <a:ext uri="{FF2B5EF4-FFF2-40B4-BE49-F238E27FC236}">
                <a16:creationId xmlns:a16="http://schemas.microsoft.com/office/drawing/2014/main" id="{38B6C0F0-5AF6-CF29-4B27-DF99ABC8C338}"/>
              </a:ext>
            </a:extLst>
          </p:cNvPr>
          <p:cNvSpPr>
            <a:spLocks noGrp="1"/>
          </p:cNvSpPr>
          <p:nvPr>
            <p:ph type="body" sz="quarter" idx="56"/>
          </p:nvPr>
        </p:nvSpPr>
        <p:spPr>
          <a:xfrm>
            <a:off x="9020178"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216549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587374"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5"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6972300"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6972300"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43556189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4079875" y="-1"/>
            <a:ext cx="8112125"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76" name="Picture Placeholder 11">
            <a:extLst>
              <a:ext uri="{FF2B5EF4-FFF2-40B4-BE49-F238E27FC236}">
                <a16:creationId xmlns:a16="http://schemas.microsoft.com/office/drawing/2014/main" id="{A8355845-DE26-7198-B2CF-7868C1CEAA3F}"/>
              </a:ext>
            </a:extLst>
          </p:cNvPr>
          <p:cNvSpPr>
            <a:spLocks noGrp="1"/>
          </p:cNvSpPr>
          <p:nvPr>
            <p:ph type="pic" sz="quarter" idx="10"/>
          </p:nvPr>
        </p:nvSpPr>
        <p:spPr>
          <a:xfrm>
            <a:off x="701676" y="1117600"/>
            <a:ext cx="5271689" cy="4622800"/>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6560742" y="3821174"/>
            <a:ext cx="5043883"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6560743" y="1485900"/>
            <a:ext cx="5043882" cy="1943100"/>
          </a:xfrm>
        </p:spPr>
        <p:txBody>
          <a:bodyPr anchor="b">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6416675" y="1485900"/>
            <a:ext cx="0" cy="1941036"/>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6A68FF5-D245-3670-D1FD-1CBCD14BC34E}"/>
              </a:ext>
            </a:extLst>
          </p:cNvPr>
          <p:cNvSpPr/>
          <p:nvPr userDrawn="1"/>
        </p:nvSpPr>
        <p:spPr>
          <a:xfrm rot="10800000">
            <a:off x="584200"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127038063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6975475"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4"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587374"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587374"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67568971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8F4C65B-B478-432C-11F3-1CCAEEB3A9AB}"/>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6F2E0537-39B8-01F9-6D88-D34A820CED5A}"/>
              </a:ext>
            </a:extLst>
          </p:cNvPr>
          <p:cNvSpPr>
            <a:spLocks noGrp="1"/>
          </p:cNvSpPr>
          <p:nvPr>
            <p:ph type="body" sz="quarter" idx="47" hasCustomPrompt="1"/>
          </p:nvPr>
        </p:nvSpPr>
        <p:spPr>
          <a:xfrm>
            <a:off x="4647849"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852672" y="404382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79F67207-8633-F157-D417-A811F5C91240}"/>
              </a:ext>
            </a:extLst>
          </p:cNvPr>
          <p:cNvSpPr>
            <a:spLocks noGrp="1"/>
          </p:cNvSpPr>
          <p:nvPr>
            <p:ph type="body" sz="quarter" idx="52" hasCustomPrompt="1"/>
          </p:nvPr>
        </p:nvSpPr>
        <p:spPr>
          <a:xfrm>
            <a:off x="841022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61504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61504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861504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852672" y="171824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852672" y="234334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10336902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F029AF9-F63D-7CB3-576A-53A1C6A26A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C49A8A75-1625-4876-566C-AA3BA0A1B53D}"/>
              </a:ext>
            </a:extLst>
          </p:cNvPr>
          <p:cNvSpPr>
            <a:spLocks noGrp="1"/>
          </p:cNvSpPr>
          <p:nvPr>
            <p:ph type="body" sz="quarter" idx="47" hasCustomPrompt="1"/>
          </p:nvPr>
        </p:nvSpPr>
        <p:spPr>
          <a:xfrm>
            <a:off x="3645800"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3850623"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097AFAFC-46E5-14BD-8600-6EB212449658}"/>
              </a:ext>
            </a:extLst>
          </p:cNvPr>
          <p:cNvSpPr>
            <a:spLocks noGrp="1"/>
          </p:cNvSpPr>
          <p:nvPr>
            <p:ph type="body" sz="quarter" idx="52" hasCustomPrompt="1"/>
          </p:nvPr>
        </p:nvSpPr>
        <p:spPr>
          <a:xfrm>
            <a:off x="640612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6610949"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6610949"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610949"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3AFD2401-AE96-0584-838A-AD350CFC2E6B}"/>
              </a:ext>
            </a:extLst>
          </p:cNvPr>
          <p:cNvSpPr>
            <a:spLocks noGrp="1"/>
          </p:cNvSpPr>
          <p:nvPr>
            <p:ph type="body" sz="quarter" idx="57" hasCustomPrompt="1"/>
          </p:nvPr>
        </p:nvSpPr>
        <p:spPr>
          <a:xfrm>
            <a:off x="9166451"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9371274"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3850623"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3850623"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9371274"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9371274"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77712276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CE975C31-219D-A02E-F222-1A57035DB6D1}"/>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A47A0D47-05C2-9BC0-F59C-51D49B0F64E1}"/>
              </a:ext>
            </a:extLst>
          </p:cNvPr>
          <p:cNvSpPr>
            <a:spLocks noGrp="1"/>
          </p:cNvSpPr>
          <p:nvPr>
            <p:ph type="body" sz="quarter" idx="47" hasCustomPrompt="1"/>
          </p:nvPr>
        </p:nvSpPr>
        <p:spPr>
          <a:xfrm>
            <a:off x="3074081"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278904"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278904"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3278904"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D126093C-560C-352B-BFD7-C3CC93BC36D7}"/>
              </a:ext>
            </a:extLst>
          </p:cNvPr>
          <p:cNvSpPr>
            <a:spLocks noGrp="1"/>
          </p:cNvSpPr>
          <p:nvPr>
            <p:ph type="body" sz="quarter" idx="52" hasCustomPrompt="1"/>
          </p:nvPr>
        </p:nvSpPr>
        <p:spPr>
          <a:xfrm>
            <a:off x="5262688"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467511"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467511"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467511"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4529A5CA-6490-C09D-8035-8669A156943B}"/>
              </a:ext>
            </a:extLst>
          </p:cNvPr>
          <p:cNvSpPr>
            <a:spLocks noGrp="1"/>
          </p:cNvSpPr>
          <p:nvPr>
            <p:ph type="body" sz="quarter" idx="57" hasCustomPrompt="1"/>
          </p:nvPr>
        </p:nvSpPr>
        <p:spPr>
          <a:xfrm>
            <a:off x="7451295"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7656118"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7656118"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7656118"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9" name="Text Placeholder 8">
            <a:extLst>
              <a:ext uri="{FF2B5EF4-FFF2-40B4-BE49-F238E27FC236}">
                <a16:creationId xmlns:a16="http://schemas.microsoft.com/office/drawing/2014/main" id="{7D41E683-1A91-BE24-5ADB-99D8017A12D9}"/>
              </a:ext>
            </a:extLst>
          </p:cNvPr>
          <p:cNvSpPr>
            <a:spLocks noGrp="1"/>
          </p:cNvSpPr>
          <p:nvPr>
            <p:ph type="body" sz="quarter" idx="62" hasCustomPrompt="1"/>
          </p:nvPr>
        </p:nvSpPr>
        <p:spPr>
          <a:xfrm>
            <a:off x="9639902"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9844725"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9844725"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9844725"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198454740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Text Placeholder 33">
            <a:extLst>
              <a:ext uri="{FF2B5EF4-FFF2-40B4-BE49-F238E27FC236}">
                <a16:creationId xmlns:a16="http://schemas.microsoft.com/office/drawing/2014/main" id="{EC45824E-FA98-3F48-43A4-48FA0DA290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5" name="Text Placeholder 34">
            <a:extLst>
              <a:ext uri="{FF2B5EF4-FFF2-40B4-BE49-F238E27FC236}">
                <a16:creationId xmlns:a16="http://schemas.microsoft.com/office/drawing/2014/main" id="{32042ABC-7363-45D1-6C7E-996659DD27C8}"/>
              </a:ext>
            </a:extLst>
          </p:cNvPr>
          <p:cNvSpPr>
            <a:spLocks noGrp="1"/>
          </p:cNvSpPr>
          <p:nvPr>
            <p:ph type="body" sz="quarter" idx="47" hasCustomPrompt="1"/>
          </p:nvPr>
        </p:nvSpPr>
        <p:spPr>
          <a:xfrm>
            <a:off x="2678597"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2883420"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2883420"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2883420"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6" name="Text Placeholder 35">
            <a:extLst>
              <a:ext uri="{FF2B5EF4-FFF2-40B4-BE49-F238E27FC236}">
                <a16:creationId xmlns:a16="http://schemas.microsoft.com/office/drawing/2014/main" id="{1BB48274-CC80-A14B-889A-6A18E60C2E7E}"/>
              </a:ext>
            </a:extLst>
          </p:cNvPr>
          <p:cNvSpPr>
            <a:spLocks noGrp="1"/>
          </p:cNvSpPr>
          <p:nvPr>
            <p:ph type="body" sz="quarter" idx="52" hasCustomPrompt="1"/>
          </p:nvPr>
        </p:nvSpPr>
        <p:spPr>
          <a:xfrm>
            <a:off x="4471720"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676543"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676543"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676543"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9" name="Text Placeholder 38">
            <a:extLst>
              <a:ext uri="{FF2B5EF4-FFF2-40B4-BE49-F238E27FC236}">
                <a16:creationId xmlns:a16="http://schemas.microsoft.com/office/drawing/2014/main" id="{F789DB73-A7E4-0B6C-FAC9-BBEEAC72053A}"/>
              </a:ext>
            </a:extLst>
          </p:cNvPr>
          <p:cNvSpPr>
            <a:spLocks noGrp="1"/>
          </p:cNvSpPr>
          <p:nvPr>
            <p:ph type="body" sz="quarter" idx="57" hasCustomPrompt="1"/>
          </p:nvPr>
        </p:nvSpPr>
        <p:spPr>
          <a:xfrm>
            <a:off x="6264843"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6469666"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6469666"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469666"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1" name="Text Placeholder 40">
            <a:extLst>
              <a:ext uri="{FF2B5EF4-FFF2-40B4-BE49-F238E27FC236}">
                <a16:creationId xmlns:a16="http://schemas.microsoft.com/office/drawing/2014/main" id="{AE0F66E6-C9FC-6A68-DE85-AF17E4FB36A5}"/>
              </a:ext>
            </a:extLst>
          </p:cNvPr>
          <p:cNvSpPr>
            <a:spLocks noGrp="1"/>
          </p:cNvSpPr>
          <p:nvPr>
            <p:ph type="body" sz="quarter" idx="62" hasCustomPrompt="1"/>
          </p:nvPr>
        </p:nvSpPr>
        <p:spPr>
          <a:xfrm>
            <a:off x="805796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8262789"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8262789"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8262789"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2" name="Text Placeholder 41">
            <a:extLst>
              <a:ext uri="{FF2B5EF4-FFF2-40B4-BE49-F238E27FC236}">
                <a16:creationId xmlns:a16="http://schemas.microsoft.com/office/drawing/2014/main" id="{97B36B24-800C-2D6E-5DD0-17E657548ECF}"/>
              </a:ext>
            </a:extLst>
          </p:cNvPr>
          <p:cNvSpPr>
            <a:spLocks noGrp="1"/>
          </p:cNvSpPr>
          <p:nvPr>
            <p:ph type="body" sz="quarter" idx="67" hasCustomPrompt="1"/>
          </p:nvPr>
        </p:nvSpPr>
        <p:spPr>
          <a:xfrm>
            <a:off x="9851089"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2"/>
          </a:solidFill>
        </p:spPr>
        <p:txBody>
          <a:bodyPr vert="horz" wrap="square" lIns="91440" tIns="0" rIns="91440" bIns="0" rtlCol="0" anchor="ctr">
            <a:noAutofit/>
          </a:bodyPr>
          <a:lstStyle>
            <a:lvl1pPr>
              <a:defRPr lang="en-ID" sz="1000" dirty="0"/>
            </a:lvl1pPr>
          </a:lstStyle>
          <a:p>
            <a:pPr lvl="0"/>
            <a:r>
              <a:rPr lang="en-US" dirty="0"/>
              <a:t>.</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10055912"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10055912"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10055912"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85923093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83CBED-341E-9027-5136-D2E9011380BC}"/>
              </a:ext>
            </a:extLst>
          </p:cNvPr>
          <p:cNvGrpSpPr/>
          <p:nvPr userDrawn="1"/>
        </p:nvGrpSpPr>
        <p:grpSpPr>
          <a:xfrm>
            <a:off x="4137023" y="3111644"/>
            <a:ext cx="3923434" cy="1307812"/>
            <a:chOff x="4134283" y="2771991"/>
            <a:chExt cx="3923434" cy="1307812"/>
          </a:xfrm>
        </p:grpSpPr>
        <p:grpSp>
          <p:nvGrpSpPr>
            <p:cNvPr id="8" name="Group 7">
              <a:extLst>
                <a:ext uri="{FF2B5EF4-FFF2-40B4-BE49-F238E27FC236}">
                  <a16:creationId xmlns:a16="http://schemas.microsoft.com/office/drawing/2014/main" id="{D696EBF9-8AB2-F4FA-7FAE-3BCD3D884CED}"/>
                </a:ext>
              </a:extLst>
            </p:cNvPr>
            <p:cNvGrpSpPr/>
            <p:nvPr userDrawn="1"/>
          </p:nvGrpSpPr>
          <p:grpSpPr>
            <a:xfrm>
              <a:off x="4134283" y="2771991"/>
              <a:ext cx="3923434" cy="1307812"/>
              <a:chOff x="4134283" y="2768888"/>
              <a:chExt cx="3923434" cy="1307812"/>
            </a:xfrm>
          </p:grpSpPr>
          <p:sp>
            <p:nvSpPr>
              <p:cNvPr id="14" name="Arc 47">
                <a:extLst>
                  <a:ext uri="{FF2B5EF4-FFF2-40B4-BE49-F238E27FC236}">
                    <a16:creationId xmlns:a16="http://schemas.microsoft.com/office/drawing/2014/main" id="{4D12145B-7BD1-58A9-8595-5786D4C8288E}"/>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8">
                <a:extLst>
                  <a:ext uri="{FF2B5EF4-FFF2-40B4-BE49-F238E27FC236}">
                    <a16:creationId xmlns:a16="http://schemas.microsoft.com/office/drawing/2014/main" id="{35F410C9-0806-C24E-88F1-F0B46FF46EE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9">
                <a:extLst>
                  <a:ext uri="{FF2B5EF4-FFF2-40B4-BE49-F238E27FC236}">
                    <a16:creationId xmlns:a16="http://schemas.microsoft.com/office/drawing/2014/main" id="{5C217920-EEE8-FF60-C8AB-64E1405FB7D1}"/>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EC07D22F-9B24-068A-0853-66329223CF03}"/>
                </a:ext>
              </a:extLst>
            </p:cNvPr>
            <p:cNvGrpSpPr/>
            <p:nvPr userDrawn="1"/>
          </p:nvGrpSpPr>
          <p:grpSpPr>
            <a:xfrm>
              <a:off x="4134283" y="2771991"/>
              <a:ext cx="3923434" cy="1307812"/>
              <a:chOff x="4134283" y="2775094"/>
              <a:chExt cx="3923434" cy="1307812"/>
            </a:xfrm>
          </p:grpSpPr>
          <p:sp>
            <p:nvSpPr>
              <p:cNvPr id="10" name="Arc 9">
                <a:extLst>
                  <a:ext uri="{FF2B5EF4-FFF2-40B4-BE49-F238E27FC236}">
                    <a16:creationId xmlns:a16="http://schemas.microsoft.com/office/drawing/2014/main" id="{F67735F8-5205-EA06-C7D5-B6D58607C979}"/>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3F9BD18F-83E3-0B59-1C8B-CCB9AB85D5A9}"/>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D1F84C90-514B-343E-5F5B-7AB8ACE9B5CD}"/>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2077954"/>
            <a:ext cx="2989578"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2703054"/>
            <a:ext cx="2989578" cy="719417"/>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4160928"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546873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112127" y="2077954"/>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112127" y="2703054"/>
            <a:ext cx="2989578" cy="719417"/>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77655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601211" y="4640443"/>
            <a:ext cx="2989578"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601211" y="5265543"/>
            <a:ext cx="2989578" cy="719417"/>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05373586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5833C4-DC12-C256-8147-AB2E873090F7}"/>
              </a:ext>
            </a:extLst>
          </p:cNvPr>
          <p:cNvGrpSpPr/>
          <p:nvPr userDrawn="1"/>
        </p:nvGrpSpPr>
        <p:grpSpPr>
          <a:xfrm>
            <a:off x="3423758" y="3111644"/>
            <a:ext cx="5231244" cy="1307812"/>
            <a:chOff x="4134283" y="3357980"/>
            <a:chExt cx="5231244" cy="1307812"/>
          </a:xfrm>
        </p:grpSpPr>
        <p:grpSp>
          <p:nvGrpSpPr>
            <p:cNvPr id="15" name="Group 14">
              <a:extLst>
                <a:ext uri="{FF2B5EF4-FFF2-40B4-BE49-F238E27FC236}">
                  <a16:creationId xmlns:a16="http://schemas.microsoft.com/office/drawing/2014/main" id="{301BCF58-0363-AD55-7706-7577015208AD}"/>
                </a:ext>
              </a:extLst>
            </p:cNvPr>
            <p:cNvGrpSpPr/>
            <p:nvPr userDrawn="1"/>
          </p:nvGrpSpPr>
          <p:grpSpPr>
            <a:xfrm>
              <a:off x="6749905" y="3357980"/>
              <a:ext cx="2615622" cy="1307812"/>
              <a:chOff x="4134283" y="2768888"/>
              <a:chExt cx="2615622" cy="1307812"/>
            </a:xfrm>
          </p:grpSpPr>
          <p:sp>
            <p:nvSpPr>
              <p:cNvPr id="27" name="Arc 47">
                <a:extLst>
                  <a:ext uri="{FF2B5EF4-FFF2-40B4-BE49-F238E27FC236}">
                    <a16:creationId xmlns:a16="http://schemas.microsoft.com/office/drawing/2014/main" id="{1BF9A4E5-A19D-055D-8E75-99214E96ED1B}"/>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 48">
                <a:extLst>
                  <a:ext uri="{FF2B5EF4-FFF2-40B4-BE49-F238E27FC236}">
                    <a16:creationId xmlns:a16="http://schemas.microsoft.com/office/drawing/2014/main" id="{5CC87E2F-50E6-39DD-CDFC-305C19C07B9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8E84A738-0246-4B22-A768-845597DB34B1}"/>
                </a:ext>
              </a:extLst>
            </p:cNvPr>
            <p:cNvGrpSpPr/>
            <p:nvPr userDrawn="1"/>
          </p:nvGrpSpPr>
          <p:grpSpPr>
            <a:xfrm>
              <a:off x="4134283" y="3357980"/>
              <a:ext cx="2615622" cy="1307812"/>
              <a:chOff x="4134283" y="2768888"/>
              <a:chExt cx="2615622" cy="1307812"/>
            </a:xfrm>
          </p:grpSpPr>
          <p:sp>
            <p:nvSpPr>
              <p:cNvPr id="25" name="Arc 47">
                <a:extLst>
                  <a:ext uri="{FF2B5EF4-FFF2-40B4-BE49-F238E27FC236}">
                    <a16:creationId xmlns:a16="http://schemas.microsoft.com/office/drawing/2014/main" id="{05BC3C8F-7B44-2BED-6193-E93BB9B72472}"/>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48">
                <a:extLst>
                  <a:ext uri="{FF2B5EF4-FFF2-40B4-BE49-F238E27FC236}">
                    <a16:creationId xmlns:a16="http://schemas.microsoft.com/office/drawing/2014/main" id="{8F3EF4B7-90AB-C7DA-B8CB-018463EB1B1D}"/>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89FB1F07-E1F7-E735-3584-493086F95515}"/>
                </a:ext>
              </a:extLst>
            </p:cNvPr>
            <p:cNvGrpSpPr/>
            <p:nvPr userDrawn="1"/>
          </p:nvGrpSpPr>
          <p:grpSpPr>
            <a:xfrm>
              <a:off x="4134283" y="3357980"/>
              <a:ext cx="2615622" cy="1307812"/>
              <a:chOff x="4134283" y="2775094"/>
              <a:chExt cx="2615622" cy="1307812"/>
            </a:xfrm>
          </p:grpSpPr>
          <p:sp>
            <p:nvSpPr>
              <p:cNvPr id="23" name="Arc 22">
                <a:extLst>
                  <a:ext uri="{FF2B5EF4-FFF2-40B4-BE49-F238E27FC236}">
                    <a16:creationId xmlns:a16="http://schemas.microsoft.com/office/drawing/2014/main" id="{D0384BA1-F92B-41F3-C1AE-23727B73848C}"/>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5EBDB500-C547-2D2E-C1E5-DA481BCDCED5}"/>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E836FD13-85D3-B050-415C-DA5E49AA432F}"/>
                </a:ext>
              </a:extLst>
            </p:cNvPr>
            <p:cNvGrpSpPr/>
            <p:nvPr userDrawn="1"/>
          </p:nvGrpSpPr>
          <p:grpSpPr>
            <a:xfrm>
              <a:off x="6749905" y="3357980"/>
              <a:ext cx="2615622" cy="1307812"/>
              <a:chOff x="4134283" y="2775094"/>
              <a:chExt cx="2615622" cy="1307812"/>
            </a:xfrm>
          </p:grpSpPr>
          <p:sp>
            <p:nvSpPr>
              <p:cNvPr id="20" name="Arc 19">
                <a:extLst>
                  <a:ext uri="{FF2B5EF4-FFF2-40B4-BE49-F238E27FC236}">
                    <a16:creationId xmlns:a16="http://schemas.microsoft.com/office/drawing/2014/main" id="{17EDC98A-FAF8-1636-961C-0E3CB7409E03}"/>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2C6782D-6669-5C6D-6338-0D1D8E749EF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760807" y="2946490"/>
            <a:ext cx="2526766"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760807" y="3571590"/>
            <a:ext cx="2526766" cy="972433"/>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5429903" y="1441696"/>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5429903" y="2066796"/>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124015" y="4596925"/>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124015" y="5222025"/>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8901380" y="2946490"/>
            <a:ext cx="2526766"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8901380" y="3571590"/>
            <a:ext cx="2526766" cy="97243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3447663"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75694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066235"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737552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318292531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E2AD4A-FFA7-E356-533B-3682CE748F60}"/>
              </a:ext>
            </a:extLst>
          </p:cNvPr>
          <p:cNvGrpSpPr/>
          <p:nvPr userDrawn="1"/>
        </p:nvGrpSpPr>
        <p:grpSpPr>
          <a:xfrm>
            <a:off x="2750272" y="3111644"/>
            <a:ext cx="6539055" cy="1307812"/>
            <a:chOff x="3480378" y="3357980"/>
            <a:chExt cx="6539055" cy="1307812"/>
          </a:xfrm>
        </p:grpSpPr>
        <p:sp>
          <p:nvSpPr>
            <p:cNvPr id="12" name="Arc 47">
              <a:extLst>
                <a:ext uri="{FF2B5EF4-FFF2-40B4-BE49-F238E27FC236}">
                  <a16:creationId xmlns:a16="http://schemas.microsoft.com/office/drawing/2014/main" id="{5ADE87A4-1E17-504F-FC08-4E5317FA8905}"/>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47">
              <a:extLst>
                <a:ext uri="{FF2B5EF4-FFF2-40B4-BE49-F238E27FC236}">
                  <a16:creationId xmlns:a16="http://schemas.microsoft.com/office/drawing/2014/main" id="{58CDE690-F1D3-A2E1-1A15-211FF078FDDB}"/>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48">
              <a:extLst>
                <a:ext uri="{FF2B5EF4-FFF2-40B4-BE49-F238E27FC236}">
                  <a16:creationId xmlns:a16="http://schemas.microsoft.com/office/drawing/2014/main" id="{98761B8C-B84E-693F-B36F-FB9CE49972F3}"/>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7">
              <a:extLst>
                <a:ext uri="{FF2B5EF4-FFF2-40B4-BE49-F238E27FC236}">
                  <a16:creationId xmlns:a16="http://schemas.microsoft.com/office/drawing/2014/main" id="{1D5F6001-25C6-ED50-DAA0-C9A450EADBDD}"/>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0DB28EB5-007D-E1A3-1B43-13A6960317E9}"/>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B5A7E809-373A-B623-3766-CF30FDAA10EB}"/>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93CEF93B-B80E-035A-FF60-EEF1EF615D77}"/>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BAFB1B3D-BB79-C97B-8395-4A58A130AAD1}"/>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058C121-2A3B-AC59-790A-F454E0E4910D}"/>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22">
              <a:extLst>
                <a:ext uri="{FF2B5EF4-FFF2-40B4-BE49-F238E27FC236}">
                  <a16:creationId xmlns:a16="http://schemas.microsoft.com/office/drawing/2014/main" id="{64F625EA-4806-1F64-7CEA-1D02E08887B3}"/>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2401423"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2401423"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77417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706574"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706574"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4081989"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011725"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011725"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38980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6316876"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6316876"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669761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7622026"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7622026"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800542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242847338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C0172F-B0C5-5179-7441-64802A951866}"/>
              </a:ext>
            </a:extLst>
          </p:cNvPr>
          <p:cNvGrpSpPr/>
          <p:nvPr userDrawn="1"/>
        </p:nvGrpSpPr>
        <p:grpSpPr>
          <a:xfrm>
            <a:off x="2105892" y="3111644"/>
            <a:ext cx="7846866" cy="1307812"/>
            <a:chOff x="2105892" y="3357980"/>
            <a:chExt cx="7846866" cy="1307812"/>
          </a:xfrm>
        </p:grpSpPr>
        <p:sp>
          <p:nvSpPr>
            <p:cNvPr id="8" name="Arc 48">
              <a:extLst>
                <a:ext uri="{FF2B5EF4-FFF2-40B4-BE49-F238E27FC236}">
                  <a16:creationId xmlns:a16="http://schemas.microsoft.com/office/drawing/2014/main" id="{9A253063-EE6B-D083-6F61-BBE64C38960B}"/>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7">
              <a:extLst>
                <a:ext uri="{FF2B5EF4-FFF2-40B4-BE49-F238E27FC236}">
                  <a16:creationId xmlns:a16="http://schemas.microsoft.com/office/drawing/2014/main" id="{4EDBEE68-316F-FC47-07A7-0FAC8903F7DA}"/>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47">
              <a:extLst>
                <a:ext uri="{FF2B5EF4-FFF2-40B4-BE49-F238E27FC236}">
                  <a16:creationId xmlns:a16="http://schemas.microsoft.com/office/drawing/2014/main" id="{1EFE890F-CEFD-D528-19D9-E4CBFABB117D}"/>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A57667EE-D2C4-239A-030B-7C8B4BBAF00B}"/>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47">
              <a:extLst>
                <a:ext uri="{FF2B5EF4-FFF2-40B4-BE49-F238E27FC236}">
                  <a16:creationId xmlns:a16="http://schemas.microsoft.com/office/drawing/2014/main" id="{00C81707-9191-4714-D517-44546ED45566}"/>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48">
              <a:extLst>
                <a:ext uri="{FF2B5EF4-FFF2-40B4-BE49-F238E27FC236}">
                  <a16:creationId xmlns:a16="http://schemas.microsoft.com/office/drawing/2014/main" id="{7FBC14EA-9CCC-BEEB-B54C-53700C77D219}"/>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Arc 23">
              <a:extLst>
                <a:ext uri="{FF2B5EF4-FFF2-40B4-BE49-F238E27FC236}">
                  <a16:creationId xmlns:a16="http://schemas.microsoft.com/office/drawing/2014/main" id="{B35155D2-A2D3-10AB-5EF6-072F8751001D}"/>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AB8117C9-E8C5-9596-F171-65CE5050C18D}"/>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10E889D3-429D-A6B3-DEB6-A47E3EFB5D1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39BBFBC-57F0-2F45-4572-94B259910D99}"/>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Arc 42">
              <a:extLst>
                <a:ext uri="{FF2B5EF4-FFF2-40B4-BE49-F238E27FC236}">
                  <a16:creationId xmlns:a16="http://schemas.microsoft.com/office/drawing/2014/main" id="{D40E2498-6077-B609-5EFB-A6A94E3FCD7D}"/>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 43">
              <a:extLst>
                <a:ext uri="{FF2B5EF4-FFF2-40B4-BE49-F238E27FC236}">
                  <a16:creationId xmlns:a16="http://schemas.microsoft.com/office/drawing/2014/main" id="{59492140-7C6C-86CC-854C-D950D30A7216}"/>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817226"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817226"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13121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3126024"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3126024"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343761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434822"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434822"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744014"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5743620"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5743620"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050412"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7052418"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7052418"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735681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8361218"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8361218"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866320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4166445593"/>
      </p:ext>
    </p:extLst>
  </p:cSld>
  <p:clrMapOvr>
    <a:masterClrMapping/>
  </p:clrMapOvr>
  <p:extLst>
    <p:ext uri="{DCECCB84-F9BA-43D5-87BE-67443E8EF086}">
      <p15:sldGuideLst xmlns:p15="http://schemas.microsoft.com/office/powerpoint/2012/main">
        <p15:guide id="1" pos="1731" userDrawn="1">
          <p15:clr>
            <a:srgbClr val="FBAE40"/>
          </p15:clr>
        </p15:guide>
        <p15:guide id="2" pos="585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90778"/>
            <a:ext cx="10873181"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90363"/>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7521927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5" y="1622423"/>
            <a:ext cx="11604625"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1217613" y="4640352"/>
            <a:ext cx="10387012"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1217613" y="2456418"/>
            <a:ext cx="10387012" cy="194310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1063625" y="2457450"/>
            <a:ext cx="0" cy="1941036"/>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2676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27295938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rket Size S10V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FE93D-8A1B-709F-6301-5F540088F4DB}"/>
              </a:ext>
            </a:extLst>
          </p:cNvPr>
          <p:cNvSpPr>
            <a:spLocks noGrp="1"/>
          </p:cNvSpPr>
          <p:nvPr>
            <p:ph type="sldNum" sz="quarter" idx="10"/>
          </p:nvPr>
        </p:nvSpPr>
        <p:spPr/>
        <p:txBody>
          <a:bodyPr/>
          <a:lstStyle/>
          <a:p>
            <a:fld id="{5E0C3BBE-9543-48E5-A6E1-C646F9A01966}" type="slidenum">
              <a:rPr lang="en-ID" smtClean="0"/>
              <a:pPr/>
              <a:t>‹#›</a:t>
            </a:fld>
            <a:endParaRPr lang="en-ID" dirty="0"/>
          </a:p>
        </p:txBody>
      </p:sp>
      <p:sp>
        <p:nvSpPr>
          <p:cNvPr id="4" name="Footer Placeholder 3">
            <a:extLst>
              <a:ext uri="{FF2B5EF4-FFF2-40B4-BE49-F238E27FC236}">
                <a16:creationId xmlns:a16="http://schemas.microsoft.com/office/drawing/2014/main" id="{35D480FD-7953-DAE7-DA4D-70E40B17F922}"/>
              </a:ext>
            </a:extLst>
          </p:cNvPr>
          <p:cNvSpPr>
            <a:spLocks noGrp="1"/>
          </p:cNvSpPr>
          <p:nvPr>
            <p:ph type="ftr" sz="quarter" idx="11"/>
          </p:nvPr>
        </p:nvSpPr>
        <p:spPr/>
        <p:txBody>
          <a:bodyPr/>
          <a:lstStyle/>
          <a:p>
            <a:r>
              <a:rPr lang="en-US"/>
              <a:t>PRESENTATION TITLE</a:t>
            </a:r>
            <a:endParaRPr lang="en-US" dirty="0"/>
          </a:p>
        </p:txBody>
      </p:sp>
      <p:sp>
        <p:nvSpPr>
          <p:cNvPr id="5" name="Title 1">
            <a:extLst>
              <a:ext uri="{FF2B5EF4-FFF2-40B4-BE49-F238E27FC236}">
                <a16:creationId xmlns:a16="http://schemas.microsoft.com/office/drawing/2014/main" id="{C3BC258A-98D5-B73A-8174-C88CAF853B47}"/>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6" name="Straight Connector 5">
            <a:extLst>
              <a:ext uri="{FF2B5EF4-FFF2-40B4-BE49-F238E27FC236}">
                <a16:creationId xmlns:a16="http://schemas.microsoft.com/office/drawing/2014/main" id="{34277DF6-85A0-0979-09C6-1F90C4394FD7}"/>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4511089-A4A3-7964-010C-AC2056027E98}"/>
              </a:ext>
            </a:extLst>
          </p:cNvPr>
          <p:cNvSpPr/>
          <p:nvPr userDrawn="1"/>
        </p:nvSpPr>
        <p:spPr>
          <a:xfrm>
            <a:off x="1121251" y="1826578"/>
            <a:ext cx="2520000" cy="252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a:extLst>
              <a:ext uri="{FF2B5EF4-FFF2-40B4-BE49-F238E27FC236}">
                <a16:creationId xmlns:a16="http://schemas.microsoft.com/office/drawing/2014/main" id="{AB27098F-ABA3-DD9B-5C69-D38E5F5D21B0}"/>
              </a:ext>
            </a:extLst>
          </p:cNvPr>
          <p:cNvSpPr>
            <a:spLocks noGrp="1"/>
          </p:cNvSpPr>
          <p:nvPr>
            <p:ph type="body" sz="quarter" idx="19"/>
          </p:nvPr>
        </p:nvSpPr>
        <p:spPr>
          <a:xfrm>
            <a:off x="1168878"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9" name="Text Placeholder 6">
            <a:extLst>
              <a:ext uri="{FF2B5EF4-FFF2-40B4-BE49-F238E27FC236}">
                <a16:creationId xmlns:a16="http://schemas.microsoft.com/office/drawing/2014/main" id="{5943A839-D185-9DB6-E1B1-571F474F1BFC}"/>
              </a:ext>
            </a:extLst>
          </p:cNvPr>
          <p:cNvSpPr>
            <a:spLocks noGrp="1"/>
          </p:cNvSpPr>
          <p:nvPr>
            <p:ph type="body" sz="quarter" idx="20" hasCustomPrompt="1"/>
          </p:nvPr>
        </p:nvSpPr>
        <p:spPr>
          <a:xfrm>
            <a:off x="1168878"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0" name="Text Placeholder 6">
            <a:extLst>
              <a:ext uri="{FF2B5EF4-FFF2-40B4-BE49-F238E27FC236}">
                <a16:creationId xmlns:a16="http://schemas.microsoft.com/office/drawing/2014/main" id="{07F0F6BB-AD1C-2B20-0D22-5FB893C956D0}"/>
              </a:ext>
            </a:extLst>
          </p:cNvPr>
          <p:cNvSpPr>
            <a:spLocks noGrp="1"/>
          </p:cNvSpPr>
          <p:nvPr>
            <p:ph type="body" sz="quarter" idx="33" hasCustomPrompt="1"/>
          </p:nvPr>
        </p:nvSpPr>
        <p:spPr>
          <a:xfrm>
            <a:off x="1121251" y="2832300"/>
            <a:ext cx="2520000" cy="508556"/>
          </a:xfrm>
        </p:spPr>
        <p:txBody>
          <a:bodyPr anchor="ctr">
            <a:noAutofit/>
          </a:bodyPr>
          <a:lstStyle>
            <a:lvl1pPr algn="ctr">
              <a:lnSpc>
                <a:spcPct val="100000"/>
              </a:lnSpc>
              <a:spcBef>
                <a:spcPts val="0"/>
              </a:spcBef>
              <a:defRPr sz="4800" b="1">
                <a:solidFill>
                  <a:schemeClr val="bg1"/>
                </a:solidFill>
                <a:latin typeface="+mj-lt"/>
              </a:defRPr>
            </a:lvl1pPr>
          </a:lstStyle>
          <a:p>
            <a:pPr lvl="0"/>
            <a:r>
              <a:rPr lang="en-US" dirty="0"/>
              <a:t>xx%</a:t>
            </a:r>
          </a:p>
        </p:txBody>
      </p:sp>
      <p:sp>
        <p:nvSpPr>
          <p:cNvPr id="11" name="Rectangle 10">
            <a:extLst>
              <a:ext uri="{FF2B5EF4-FFF2-40B4-BE49-F238E27FC236}">
                <a16:creationId xmlns:a16="http://schemas.microsoft.com/office/drawing/2014/main" id="{D013BBC4-701A-301A-79A7-AA240F5F1EC1}"/>
              </a:ext>
            </a:extLst>
          </p:cNvPr>
          <p:cNvSpPr/>
          <p:nvPr userDrawn="1"/>
        </p:nvSpPr>
        <p:spPr>
          <a:xfrm>
            <a:off x="5051721" y="2006578"/>
            <a:ext cx="2160000" cy="21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 Placeholder 7">
            <a:extLst>
              <a:ext uri="{FF2B5EF4-FFF2-40B4-BE49-F238E27FC236}">
                <a16:creationId xmlns:a16="http://schemas.microsoft.com/office/drawing/2014/main" id="{C6060C7E-8D7C-3344-7135-497BE35ADF52}"/>
              </a:ext>
            </a:extLst>
          </p:cNvPr>
          <p:cNvSpPr>
            <a:spLocks noGrp="1"/>
          </p:cNvSpPr>
          <p:nvPr>
            <p:ph type="body" sz="quarter" idx="35"/>
          </p:nvPr>
        </p:nvSpPr>
        <p:spPr>
          <a:xfrm>
            <a:off x="4919348"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D5B026DE-A3DD-C40E-93E4-7A04A4C5864F}"/>
              </a:ext>
            </a:extLst>
          </p:cNvPr>
          <p:cNvSpPr>
            <a:spLocks noGrp="1"/>
          </p:cNvSpPr>
          <p:nvPr>
            <p:ph type="body" sz="quarter" idx="36" hasCustomPrompt="1"/>
          </p:nvPr>
        </p:nvSpPr>
        <p:spPr>
          <a:xfrm>
            <a:off x="4919348"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4" name="Text Placeholder 6">
            <a:extLst>
              <a:ext uri="{FF2B5EF4-FFF2-40B4-BE49-F238E27FC236}">
                <a16:creationId xmlns:a16="http://schemas.microsoft.com/office/drawing/2014/main" id="{15009AED-47E1-0C0E-6307-481409DE93C6}"/>
              </a:ext>
            </a:extLst>
          </p:cNvPr>
          <p:cNvSpPr>
            <a:spLocks noGrp="1"/>
          </p:cNvSpPr>
          <p:nvPr>
            <p:ph type="body" sz="quarter" idx="37" hasCustomPrompt="1"/>
          </p:nvPr>
        </p:nvSpPr>
        <p:spPr>
          <a:xfrm>
            <a:off x="5051721" y="2832300"/>
            <a:ext cx="2160000" cy="508556"/>
          </a:xfrm>
        </p:spPr>
        <p:txBody>
          <a:bodyPr anchor="ctr">
            <a:noAutofit/>
          </a:bodyPr>
          <a:lstStyle>
            <a:lvl1pPr algn="ctr">
              <a:lnSpc>
                <a:spcPct val="100000"/>
              </a:lnSpc>
              <a:spcBef>
                <a:spcPts val="0"/>
              </a:spcBef>
              <a:defRPr sz="4000" b="1">
                <a:solidFill>
                  <a:schemeClr val="bg1"/>
                </a:solidFill>
                <a:latin typeface="+mj-lt"/>
              </a:defRPr>
            </a:lvl1pPr>
          </a:lstStyle>
          <a:p>
            <a:pPr lvl="0"/>
            <a:r>
              <a:rPr lang="en-US" dirty="0"/>
              <a:t>xx%</a:t>
            </a:r>
          </a:p>
        </p:txBody>
      </p:sp>
      <p:sp>
        <p:nvSpPr>
          <p:cNvPr id="15" name="Rectangle 14">
            <a:extLst>
              <a:ext uri="{FF2B5EF4-FFF2-40B4-BE49-F238E27FC236}">
                <a16:creationId xmlns:a16="http://schemas.microsoft.com/office/drawing/2014/main" id="{CB243C80-807C-84A6-AB1A-5E37050BE4DA}"/>
              </a:ext>
            </a:extLst>
          </p:cNvPr>
          <p:cNvSpPr/>
          <p:nvPr userDrawn="1"/>
        </p:nvSpPr>
        <p:spPr>
          <a:xfrm>
            <a:off x="8958376" y="2186578"/>
            <a:ext cx="1800000" cy="18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 7">
            <a:extLst>
              <a:ext uri="{FF2B5EF4-FFF2-40B4-BE49-F238E27FC236}">
                <a16:creationId xmlns:a16="http://schemas.microsoft.com/office/drawing/2014/main" id="{E28D9AF8-7724-E0E7-44D0-03504B77D578}"/>
              </a:ext>
            </a:extLst>
          </p:cNvPr>
          <p:cNvSpPr>
            <a:spLocks noGrp="1"/>
          </p:cNvSpPr>
          <p:nvPr>
            <p:ph type="body" sz="quarter" idx="39"/>
          </p:nvPr>
        </p:nvSpPr>
        <p:spPr>
          <a:xfrm>
            <a:off x="8646003" y="4853875"/>
            <a:ext cx="2424746" cy="1236207"/>
          </a:xfrm>
        </p:spPr>
        <p:txBody>
          <a:bodyPr>
            <a:noAutofit/>
          </a:bodyPr>
          <a:lstStyle>
            <a:lvl1pPr algn="ctr">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7" name="Text Placeholder 6">
            <a:extLst>
              <a:ext uri="{FF2B5EF4-FFF2-40B4-BE49-F238E27FC236}">
                <a16:creationId xmlns:a16="http://schemas.microsoft.com/office/drawing/2014/main" id="{CB245A8A-A93E-9265-4B0A-FF7A1669F0E5}"/>
              </a:ext>
            </a:extLst>
          </p:cNvPr>
          <p:cNvSpPr>
            <a:spLocks noGrp="1"/>
          </p:cNvSpPr>
          <p:nvPr>
            <p:ph type="body" sz="quarter" idx="40" hasCustomPrompt="1"/>
          </p:nvPr>
        </p:nvSpPr>
        <p:spPr>
          <a:xfrm>
            <a:off x="8646003" y="4449956"/>
            <a:ext cx="2424746" cy="369600"/>
          </a:xfrm>
        </p:spPr>
        <p:txBody>
          <a:bodyPr anchor="ctr">
            <a:noAutofit/>
          </a:bodyPr>
          <a:lstStyle>
            <a:lvl1pPr algn="ctr">
              <a:lnSpc>
                <a:spcPct val="100000"/>
              </a:lnSpc>
              <a:spcBef>
                <a:spcPts val="0"/>
              </a:spcBef>
              <a:defRPr sz="1800" b="1"/>
            </a:lvl1pPr>
          </a:lstStyle>
          <a:p>
            <a:pPr lvl="0"/>
            <a:r>
              <a:rPr lang="en-US" dirty="0"/>
              <a:t>Click to edit master</a:t>
            </a:r>
          </a:p>
        </p:txBody>
      </p:sp>
      <p:sp>
        <p:nvSpPr>
          <p:cNvPr id="18" name="Text Placeholder 6">
            <a:extLst>
              <a:ext uri="{FF2B5EF4-FFF2-40B4-BE49-F238E27FC236}">
                <a16:creationId xmlns:a16="http://schemas.microsoft.com/office/drawing/2014/main" id="{BD83EDA9-25FF-94DB-4F16-C41218D25D4F}"/>
              </a:ext>
            </a:extLst>
          </p:cNvPr>
          <p:cNvSpPr>
            <a:spLocks noGrp="1"/>
          </p:cNvSpPr>
          <p:nvPr>
            <p:ph type="body" sz="quarter" idx="41" hasCustomPrompt="1"/>
          </p:nvPr>
        </p:nvSpPr>
        <p:spPr>
          <a:xfrm>
            <a:off x="8958376" y="2832300"/>
            <a:ext cx="1800000" cy="508556"/>
          </a:xfrm>
        </p:spPr>
        <p:txBody>
          <a:bodyPr anchor="ctr">
            <a:noAutofit/>
          </a:bodyPr>
          <a:lstStyle>
            <a:lvl1pPr algn="ctr">
              <a:lnSpc>
                <a:spcPct val="100000"/>
              </a:lnSpc>
              <a:spcBef>
                <a:spcPts val="0"/>
              </a:spcBef>
              <a:defRPr sz="2800" b="1">
                <a:solidFill>
                  <a:schemeClr val="bg1"/>
                </a:solidFill>
                <a:latin typeface="+mj-lt"/>
              </a:defRPr>
            </a:lvl1pPr>
          </a:lstStyle>
          <a:p>
            <a:pPr lvl="0"/>
            <a:r>
              <a:rPr lang="en-US" dirty="0"/>
              <a:t>xx%</a:t>
            </a:r>
          </a:p>
        </p:txBody>
      </p:sp>
    </p:spTree>
    <p:extLst>
      <p:ext uri="{BB962C8B-B14F-4D97-AF65-F5344CB8AC3E}">
        <p14:creationId xmlns:p14="http://schemas.microsoft.com/office/powerpoint/2010/main" val="3811661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rket Size S10V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0ABA2-925D-9892-979C-9C1CD5E6BA26}"/>
              </a:ext>
            </a:extLst>
          </p:cNvPr>
          <p:cNvSpPr>
            <a:spLocks noGrp="1"/>
          </p:cNvSpPr>
          <p:nvPr>
            <p:ph type="sldNum" sz="quarter" idx="10"/>
          </p:nvPr>
        </p:nvSpPr>
        <p:spPr/>
        <p:txBody>
          <a:bodyPr/>
          <a:lstStyle/>
          <a:p>
            <a:fld id="{5E0C3BBE-9543-48E5-A6E1-C646F9A01966}" type="slidenum">
              <a:rPr lang="en-ID" smtClean="0"/>
              <a:pPr/>
              <a:t>‹#›</a:t>
            </a:fld>
            <a:endParaRPr lang="en-ID" dirty="0"/>
          </a:p>
        </p:txBody>
      </p:sp>
      <p:sp>
        <p:nvSpPr>
          <p:cNvPr id="4" name="Footer Placeholder 3">
            <a:extLst>
              <a:ext uri="{FF2B5EF4-FFF2-40B4-BE49-F238E27FC236}">
                <a16:creationId xmlns:a16="http://schemas.microsoft.com/office/drawing/2014/main" id="{6BE9FFC8-050E-BE28-F52A-468A48403A6A}"/>
              </a:ext>
            </a:extLst>
          </p:cNvPr>
          <p:cNvSpPr>
            <a:spLocks noGrp="1"/>
          </p:cNvSpPr>
          <p:nvPr>
            <p:ph type="ftr" sz="quarter" idx="11"/>
          </p:nvPr>
        </p:nvSpPr>
        <p:spPr/>
        <p:txBody>
          <a:bodyPr/>
          <a:lstStyle/>
          <a:p>
            <a:r>
              <a:rPr lang="en-US"/>
              <a:t>PRESENTATION TITLE</a:t>
            </a:r>
            <a:endParaRPr lang="en-US" dirty="0"/>
          </a:p>
        </p:txBody>
      </p:sp>
      <p:sp>
        <p:nvSpPr>
          <p:cNvPr id="5" name="Title 1">
            <a:extLst>
              <a:ext uri="{FF2B5EF4-FFF2-40B4-BE49-F238E27FC236}">
                <a16:creationId xmlns:a16="http://schemas.microsoft.com/office/drawing/2014/main" id="{B946B3E5-9A2A-2D84-CDD4-2204CBFB73A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6" name="Straight Connector 5">
            <a:extLst>
              <a:ext uri="{FF2B5EF4-FFF2-40B4-BE49-F238E27FC236}">
                <a16:creationId xmlns:a16="http://schemas.microsoft.com/office/drawing/2014/main" id="{4A9A0000-2FBC-9CA9-5F87-1269205A708D}"/>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CAD6E22-9C20-FEAB-316A-7AEF0657C8B7}"/>
              </a:ext>
            </a:extLst>
          </p:cNvPr>
          <p:cNvSpPr/>
          <p:nvPr userDrawn="1"/>
        </p:nvSpPr>
        <p:spPr>
          <a:xfrm>
            <a:off x="841375" y="1801405"/>
            <a:ext cx="4056062" cy="40560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a:extLst>
              <a:ext uri="{FF2B5EF4-FFF2-40B4-BE49-F238E27FC236}">
                <a16:creationId xmlns:a16="http://schemas.microsoft.com/office/drawing/2014/main" id="{054810A2-A2C1-069F-8ED2-6F989B6646F9}"/>
              </a:ext>
            </a:extLst>
          </p:cNvPr>
          <p:cNvSpPr>
            <a:spLocks noGrp="1"/>
          </p:cNvSpPr>
          <p:nvPr>
            <p:ph type="body" sz="quarter" idx="19"/>
          </p:nvPr>
        </p:nvSpPr>
        <p:spPr>
          <a:xfrm>
            <a:off x="5125986" y="2205324"/>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9" name="Text Placeholder 6">
            <a:extLst>
              <a:ext uri="{FF2B5EF4-FFF2-40B4-BE49-F238E27FC236}">
                <a16:creationId xmlns:a16="http://schemas.microsoft.com/office/drawing/2014/main" id="{40297D40-867D-3E08-C1EA-0EADA879B140}"/>
              </a:ext>
            </a:extLst>
          </p:cNvPr>
          <p:cNvSpPr>
            <a:spLocks noGrp="1"/>
          </p:cNvSpPr>
          <p:nvPr>
            <p:ph type="body" sz="quarter" idx="20" hasCustomPrompt="1"/>
          </p:nvPr>
        </p:nvSpPr>
        <p:spPr>
          <a:xfrm>
            <a:off x="5125986" y="1801405"/>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0" name="Text Placeholder 6">
            <a:extLst>
              <a:ext uri="{FF2B5EF4-FFF2-40B4-BE49-F238E27FC236}">
                <a16:creationId xmlns:a16="http://schemas.microsoft.com/office/drawing/2014/main" id="{A3C09181-B309-68DF-5067-E7CB1981E6C9}"/>
              </a:ext>
            </a:extLst>
          </p:cNvPr>
          <p:cNvSpPr>
            <a:spLocks noGrp="1"/>
          </p:cNvSpPr>
          <p:nvPr>
            <p:ph type="body" sz="quarter" idx="33" hasCustomPrompt="1"/>
          </p:nvPr>
        </p:nvSpPr>
        <p:spPr>
          <a:xfrm>
            <a:off x="1948181" y="2104647"/>
            <a:ext cx="1842450" cy="508556"/>
          </a:xfrm>
        </p:spPr>
        <p:txBody>
          <a:bodyPr anchor="ctr">
            <a:noAutofit/>
          </a:bodyPr>
          <a:lstStyle>
            <a:lvl1pPr algn="ctr">
              <a:lnSpc>
                <a:spcPct val="100000"/>
              </a:lnSpc>
              <a:spcBef>
                <a:spcPts val="0"/>
              </a:spcBef>
              <a:defRPr sz="3600" b="1">
                <a:solidFill>
                  <a:schemeClr val="bg1"/>
                </a:solidFill>
                <a:latin typeface="+mj-lt"/>
              </a:defRPr>
            </a:lvl1pPr>
          </a:lstStyle>
          <a:p>
            <a:pPr lvl="0"/>
            <a:r>
              <a:rPr lang="en-US" dirty="0"/>
              <a:t>xx%</a:t>
            </a:r>
          </a:p>
        </p:txBody>
      </p:sp>
      <p:sp>
        <p:nvSpPr>
          <p:cNvPr id="11" name="Rectangle 10">
            <a:extLst>
              <a:ext uri="{FF2B5EF4-FFF2-40B4-BE49-F238E27FC236}">
                <a16:creationId xmlns:a16="http://schemas.microsoft.com/office/drawing/2014/main" id="{2E454680-3B3B-D90B-AC66-E30771987D3D}"/>
              </a:ext>
            </a:extLst>
          </p:cNvPr>
          <p:cNvSpPr/>
          <p:nvPr userDrawn="1"/>
        </p:nvSpPr>
        <p:spPr>
          <a:xfrm>
            <a:off x="1420025" y="2958705"/>
            <a:ext cx="2898762" cy="289876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 Placeholder 7">
            <a:extLst>
              <a:ext uri="{FF2B5EF4-FFF2-40B4-BE49-F238E27FC236}">
                <a16:creationId xmlns:a16="http://schemas.microsoft.com/office/drawing/2014/main" id="{24DDA4BB-EE63-2474-AE99-D1665DCEFC2C}"/>
              </a:ext>
            </a:extLst>
          </p:cNvPr>
          <p:cNvSpPr>
            <a:spLocks noGrp="1"/>
          </p:cNvSpPr>
          <p:nvPr>
            <p:ph type="body" sz="quarter" idx="35"/>
          </p:nvPr>
        </p:nvSpPr>
        <p:spPr>
          <a:xfrm>
            <a:off x="5125986" y="3635803"/>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id="{3B9A0376-EBFC-506A-4481-59C56505895F}"/>
              </a:ext>
            </a:extLst>
          </p:cNvPr>
          <p:cNvSpPr>
            <a:spLocks noGrp="1"/>
          </p:cNvSpPr>
          <p:nvPr>
            <p:ph type="body" sz="quarter" idx="36" hasCustomPrompt="1"/>
          </p:nvPr>
        </p:nvSpPr>
        <p:spPr>
          <a:xfrm>
            <a:off x="5125986" y="3231884"/>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4" name="Text Placeholder 6">
            <a:extLst>
              <a:ext uri="{FF2B5EF4-FFF2-40B4-BE49-F238E27FC236}">
                <a16:creationId xmlns:a16="http://schemas.microsoft.com/office/drawing/2014/main" id="{DB232DFE-D972-3946-1C16-9D22C3C9AD01}"/>
              </a:ext>
            </a:extLst>
          </p:cNvPr>
          <p:cNvSpPr>
            <a:spLocks noGrp="1"/>
          </p:cNvSpPr>
          <p:nvPr>
            <p:ph type="body" sz="quarter" idx="37" hasCustomPrompt="1"/>
          </p:nvPr>
        </p:nvSpPr>
        <p:spPr>
          <a:xfrm>
            <a:off x="1948181" y="3129227"/>
            <a:ext cx="1842450" cy="508556"/>
          </a:xfrm>
        </p:spPr>
        <p:txBody>
          <a:bodyPr anchor="ctr">
            <a:noAutofit/>
          </a:bodyPr>
          <a:lstStyle>
            <a:lvl1pPr algn="ctr">
              <a:lnSpc>
                <a:spcPct val="100000"/>
              </a:lnSpc>
              <a:spcBef>
                <a:spcPts val="0"/>
              </a:spcBef>
              <a:defRPr sz="3200" b="1">
                <a:solidFill>
                  <a:schemeClr val="bg1"/>
                </a:solidFill>
                <a:latin typeface="+mj-lt"/>
              </a:defRPr>
            </a:lvl1pPr>
          </a:lstStyle>
          <a:p>
            <a:pPr lvl="0"/>
            <a:r>
              <a:rPr lang="en-US" dirty="0"/>
              <a:t>xx%</a:t>
            </a:r>
          </a:p>
        </p:txBody>
      </p:sp>
      <p:sp>
        <p:nvSpPr>
          <p:cNvPr id="15" name="Rectangle 14">
            <a:extLst>
              <a:ext uri="{FF2B5EF4-FFF2-40B4-BE49-F238E27FC236}">
                <a16:creationId xmlns:a16="http://schemas.microsoft.com/office/drawing/2014/main" id="{F7294A1D-B19F-4044-0268-70644FF50BDC}"/>
              </a:ext>
            </a:extLst>
          </p:cNvPr>
          <p:cNvSpPr/>
          <p:nvPr userDrawn="1"/>
        </p:nvSpPr>
        <p:spPr>
          <a:xfrm>
            <a:off x="1948181" y="4015017"/>
            <a:ext cx="1842450" cy="184245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 Placeholder 7">
            <a:extLst>
              <a:ext uri="{FF2B5EF4-FFF2-40B4-BE49-F238E27FC236}">
                <a16:creationId xmlns:a16="http://schemas.microsoft.com/office/drawing/2014/main" id="{25D3C639-10D9-C56D-F7AB-80A8A40DE8BA}"/>
              </a:ext>
            </a:extLst>
          </p:cNvPr>
          <p:cNvSpPr>
            <a:spLocks noGrp="1"/>
          </p:cNvSpPr>
          <p:nvPr>
            <p:ph type="body" sz="quarter" idx="39"/>
          </p:nvPr>
        </p:nvSpPr>
        <p:spPr>
          <a:xfrm>
            <a:off x="5125986" y="5066283"/>
            <a:ext cx="5281136" cy="792000"/>
          </a:xfrm>
        </p:spPr>
        <p:txBody>
          <a:bodyPr>
            <a:noAutofit/>
          </a:bodyPr>
          <a:lstStyle>
            <a:lvl1pPr algn="l">
              <a:lnSpc>
                <a:spcPct val="100000"/>
              </a:lnSpc>
              <a:spcBef>
                <a:spcPts val="0"/>
              </a:spcBef>
              <a:defRPr sz="1600" b="0"/>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7" name="Text Placeholder 6">
            <a:extLst>
              <a:ext uri="{FF2B5EF4-FFF2-40B4-BE49-F238E27FC236}">
                <a16:creationId xmlns:a16="http://schemas.microsoft.com/office/drawing/2014/main" id="{C10E9AEC-25BE-D3D0-842D-AA53D4F3F51C}"/>
              </a:ext>
            </a:extLst>
          </p:cNvPr>
          <p:cNvSpPr>
            <a:spLocks noGrp="1"/>
          </p:cNvSpPr>
          <p:nvPr>
            <p:ph type="body" sz="quarter" idx="40" hasCustomPrompt="1"/>
          </p:nvPr>
        </p:nvSpPr>
        <p:spPr>
          <a:xfrm>
            <a:off x="5125986" y="4662364"/>
            <a:ext cx="5281136" cy="369600"/>
          </a:xfrm>
        </p:spPr>
        <p:txBody>
          <a:bodyPr anchor="ctr">
            <a:noAutofit/>
          </a:bodyPr>
          <a:lstStyle>
            <a:lvl1pPr algn="l">
              <a:lnSpc>
                <a:spcPct val="100000"/>
              </a:lnSpc>
              <a:spcBef>
                <a:spcPts val="0"/>
              </a:spcBef>
              <a:defRPr sz="1800" b="1"/>
            </a:lvl1pPr>
          </a:lstStyle>
          <a:p>
            <a:pPr lvl="0"/>
            <a:r>
              <a:rPr lang="en-US" dirty="0"/>
              <a:t>Click to edit master</a:t>
            </a:r>
          </a:p>
        </p:txBody>
      </p:sp>
      <p:sp>
        <p:nvSpPr>
          <p:cNvPr id="18" name="Text Placeholder 6">
            <a:extLst>
              <a:ext uri="{FF2B5EF4-FFF2-40B4-BE49-F238E27FC236}">
                <a16:creationId xmlns:a16="http://schemas.microsoft.com/office/drawing/2014/main" id="{C5030E22-68BC-5D3B-ECC5-311C24E2CF47}"/>
              </a:ext>
            </a:extLst>
          </p:cNvPr>
          <p:cNvSpPr>
            <a:spLocks noGrp="1"/>
          </p:cNvSpPr>
          <p:nvPr>
            <p:ph type="body" sz="quarter" idx="41" hasCustomPrompt="1"/>
          </p:nvPr>
        </p:nvSpPr>
        <p:spPr>
          <a:xfrm>
            <a:off x="1948181" y="4153808"/>
            <a:ext cx="1842450" cy="508556"/>
          </a:xfrm>
        </p:spPr>
        <p:txBody>
          <a:bodyPr anchor="ctr">
            <a:noAutofit/>
          </a:bodyPr>
          <a:lstStyle>
            <a:lvl1pPr algn="ctr">
              <a:lnSpc>
                <a:spcPct val="100000"/>
              </a:lnSpc>
              <a:spcBef>
                <a:spcPts val="0"/>
              </a:spcBef>
              <a:defRPr sz="2800" b="1">
                <a:solidFill>
                  <a:schemeClr val="bg1"/>
                </a:solidFill>
                <a:latin typeface="+mj-lt"/>
              </a:defRPr>
            </a:lvl1pPr>
          </a:lstStyle>
          <a:p>
            <a:pPr lvl="0"/>
            <a:r>
              <a:rPr lang="en-US" dirty="0"/>
              <a:t>xx%</a:t>
            </a:r>
          </a:p>
        </p:txBody>
      </p:sp>
    </p:spTree>
    <p:extLst>
      <p:ext uri="{BB962C8B-B14F-4D97-AF65-F5344CB8AC3E}">
        <p14:creationId xmlns:p14="http://schemas.microsoft.com/office/powerpoint/2010/main" val="641863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951687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113712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449145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3243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594532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815825491"/>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4106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6" y="1622423"/>
            <a:ext cx="11017250"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903288" y="4478427"/>
            <a:ext cx="10387012" cy="323521"/>
          </a:xfrm>
          <a:prstGeom prst="rect">
            <a:avLst/>
          </a:prstGeom>
        </p:spPr>
        <p:txBody>
          <a:bodyPr tIns="0" bIns="0" anchor="t">
            <a:noAutofit/>
          </a:bodyPr>
          <a:lstStyle>
            <a:lvl1pPr marL="0" indent="0" algn="ctr">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903288" y="2294493"/>
            <a:ext cx="10387012" cy="1943100"/>
          </a:xfrm>
        </p:spPr>
        <p:txBody>
          <a:bodyPr anchor="ctr">
            <a:noAutofit/>
          </a:bodyPr>
          <a:lstStyle>
            <a:lvl1pPr algn="ctr">
              <a:defRPr>
                <a:solidFill>
                  <a:srgbClr val="FFFFFF"/>
                </a:solidFill>
              </a:defRPr>
            </a:lvl1pPr>
          </a:lstStyle>
          <a:p>
            <a:r>
              <a:rPr lang="en-US" dirty="0"/>
              <a:t>Click to edit Master title style</a:t>
            </a:r>
            <a:endParaRPr lang="en-ID" dirty="0"/>
          </a:p>
        </p:txBody>
      </p:sp>
      <p:sp>
        <p:nvSpPr>
          <p:cNvPr id="2" name="Rectangle 1">
            <a:extLst>
              <a:ext uri="{FF2B5EF4-FFF2-40B4-BE49-F238E27FC236}">
                <a16:creationId xmlns:a16="http://schemas.microsoft.com/office/drawing/2014/main" id="{F06A6EF3-CA9F-A84F-60F9-29E0269F7913}"/>
              </a:ext>
            </a:extLst>
          </p:cNvPr>
          <p:cNvSpPr/>
          <p:nvPr userDrawn="1"/>
        </p:nvSpPr>
        <p:spPr>
          <a:xfrm rot="5400000">
            <a:off x="6037262" y="4344757"/>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solidFill>
                <a:schemeClr val="tx1"/>
              </a:solidFill>
            </a:endParaRPr>
          </a:p>
        </p:txBody>
      </p:sp>
    </p:spTree>
    <p:extLst>
      <p:ext uri="{BB962C8B-B14F-4D97-AF65-F5344CB8AC3E}">
        <p14:creationId xmlns:p14="http://schemas.microsoft.com/office/powerpoint/2010/main" val="216271321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85320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541064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452089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40022536"/>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970936596"/>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0200083"/>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80417501"/>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78961335"/>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24302053"/>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02488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10337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103378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4" y="2343150"/>
            <a:ext cx="3564332"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761200"/>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6484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64846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26314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26314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87782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87782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7" name="Text Placeholder 66">
            <a:extLst>
              <a:ext uri="{FF2B5EF4-FFF2-40B4-BE49-F238E27FC236}">
                <a16:creationId xmlns:a16="http://schemas.microsoft.com/office/drawing/2014/main" id="{DF3D4D0D-CC8E-E97F-3260-BD47F04F4BF1}"/>
              </a:ext>
            </a:extLst>
          </p:cNvPr>
          <p:cNvSpPr>
            <a:spLocks noGrp="1"/>
          </p:cNvSpPr>
          <p:nvPr>
            <p:ph type="body" sz="quarter" idx="47" hasCustomPrompt="1"/>
          </p:nvPr>
        </p:nvSpPr>
        <p:spPr>
          <a:xfrm>
            <a:off x="5086350" y="3492504"/>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8" name="Text Placeholder 29">
            <a:extLst>
              <a:ext uri="{FF2B5EF4-FFF2-40B4-BE49-F238E27FC236}">
                <a16:creationId xmlns:a16="http://schemas.microsoft.com/office/drawing/2014/main" id="{57EA9763-E16A-0112-AE6E-C8032ACF5328}"/>
              </a:ext>
            </a:extLst>
          </p:cNvPr>
          <p:cNvSpPr>
            <a:spLocks noGrp="1"/>
          </p:cNvSpPr>
          <p:nvPr>
            <p:ph type="body" sz="quarter" idx="48"/>
          </p:nvPr>
        </p:nvSpPr>
        <p:spPr>
          <a:xfrm>
            <a:off x="5233585" y="3492504"/>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9" name="Text Placeholder 68">
            <a:extLst>
              <a:ext uri="{FF2B5EF4-FFF2-40B4-BE49-F238E27FC236}">
                <a16:creationId xmlns:a16="http://schemas.microsoft.com/office/drawing/2014/main" id="{50030960-DEAA-31E8-F93C-19C0F3B11192}"/>
              </a:ext>
            </a:extLst>
          </p:cNvPr>
          <p:cNvSpPr>
            <a:spLocks noGrp="1"/>
          </p:cNvSpPr>
          <p:nvPr>
            <p:ph type="body" sz="quarter" idx="49" hasCustomPrompt="1"/>
          </p:nvPr>
        </p:nvSpPr>
        <p:spPr>
          <a:xfrm>
            <a:off x="5086350" y="410718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0" name="Text Placeholder 29">
            <a:extLst>
              <a:ext uri="{FF2B5EF4-FFF2-40B4-BE49-F238E27FC236}">
                <a16:creationId xmlns:a16="http://schemas.microsoft.com/office/drawing/2014/main" id="{335EAFCE-8F0D-D52C-3CCA-E88FAB2D5789}"/>
              </a:ext>
            </a:extLst>
          </p:cNvPr>
          <p:cNvSpPr>
            <a:spLocks noGrp="1"/>
          </p:cNvSpPr>
          <p:nvPr>
            <p:ph type="body" sz="quarter" idx="50"/>
          </p:nvPr>
        </p:nvSpPr>
        <p:spPr>
          <a:xfrm>
            <a:off x="5233585" y="4107185"/>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1" name="Text Placeholder 70">
            <a:extLst>
              <a:ext uri="{FF2B5EF4-FFF2-40B4-BE49-F238E27FC236}">
                <a16:creationId xmlns:a16="http://schemas.microsoft.com/office/drawing/2014/main" id="{6B6646DC-ED17-C9B8-7BAC-C865F4853153}"/>
              </a:ext>
            </a:extLst>
          </p:cNvPr>
          <p:cNvSpPr>
            <a:spLocks noGrp="1"/>
          </p:cNvSpPr>
          <p:nvPr>
            <p:ph type="body" sz="quarter" idx="51" hasCustomPrompt="1"/>
          </p:nvPr>
        </p:nvSpPr>
        <p:spPr>
          <a:xfrm>
            <a:off x="5086350" y="4721866"/>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2" name="Text Placeholder 29">
            <a:extLst>
              <a:ext uri="{FF2B5EF4-FFF2-40B4-BE49-F238E27FC236}">
                <a16:creationId xmlns:a16="http://schemas.microsoft.com/office/drawing/2014/main" id="{4D3773C6-9E41-7F11-9C11-83020A87CE2E}"/>
              </a:ext>
            </a:extLst>
          </p:cNvPr>
          <p:cNvSpPr>
            <a:spLocks noGrp="1"/>
          </p:cNvSpPr>
          <p:nvPr>
            <p:ph type="body" sz="quarter" idx="52"/>
          </p:nvPr>
        </p:nvSpPr>
        <p:spPr>
          <a:xfrm>
            <a:off x="5233585" y="4721866"/>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3" name="Text Placeholder 72">
            <a:extLst>
              <a:ext uri="{FF2B5EF4-FFF2-40B4-BE49-F238E27FC236}">
                <a16:creationId xmlns:a16="http://schemas.microsoft.com/office/drawing/2014/main" id="{6FEBD0ED-9E29-AAE1-53AD-36C907E671F8}"/>
              </a:ext>
            </a:extLst>
          </p:cNvPr>
          <p:cNvSpPr>
            <a:spLocks noGrp="1"/>
          </p:cNvSpPr>
          <p:nvPr>
            <p:ph type="body" sz="quarter" idx="53" hasCustomPrompt="1"/>
          </p:nvPr>
        </p:nvSpPr>
        <p:spPr>
          <a:xfrm>
            <a:off x="5086350" y="533654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4" name="Text Placeholder 29">
            <a:extLst>
              <a:ext uri="{FF2B5EF4-FFF2-40B4-BE49-F238E27FC236}">
                <a16:creationId xmlns:a16="http://schemas.microsoft.com/office/drawing/2014/main" id="{269CBBE2-6FC6-E558-760E-5D918AD813EA}"/>
              </a:ext>
            </a:extLst>
          </p:cNvPr>
          <p:cNvSpPr>
            <a:spLocks noGrp="1"/>
          </p:cNvSpPr>
          <p:nvPr>
            <p:ph type="body" sz="quarter" idx="54"/>
          </p:nvPr>
        </p:nvSpPr>
        <p:spPr>
          <a:xfrm>
            <a:off x="5233585" y="5336547"/>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89324542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22303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999370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407203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294511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720162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040084693"/>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912231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745033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496867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680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0035A9-FF24-F5AF-5182-A3914CCC1030}"/>
              </a:ext>
            </a:extLst>
          </p:cNvPr>
          <p:cNvGrpSpPr/>
          <p:nvPr userDrawn="1"/>
        </p:nvGrpSpPr>
        <p:grpSpPr>
          <a:xfrm flipV="1">
            <a:off x="587375" y="3782853"/>
            <a:ext cx="11017250" cy="2452846"/>
            <a:chOff x="587375" y="3782853"/>
            <a:chExt cx="11017250" cy="2452846"/>
          </a:xfrm>
        </p:grpSpPr>
        <p:sp>
          <p:nvSpPr>
            <p:cNvPr id="8" name="Rectangle 7">
              <a:extLst>
                <a:ext uri="{FF2B5EF4-FFF2-40B4-BE49-F238E27FC236}">
                  <a16:creationId xmlns:a16="http://schemas.microsoft.com/office/drawing/2014/main" id="{9441AC7B-FDFF-B7EA-80AB-81299E4C8A1B}"/>
                </a:ext>
              </a:extLst>
            </p:cNvPr>
            <p:cNvSpPr/>
            <p:nvPr userDrawn="1"/>
          </p:nvSpPr>
          <p:spPr>
            <a:xfrm>
              <a:off x="587375" y="3782853"/>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C278148-A0BB-C425-A419-556F60508034}"/>
                </a:ext>
              </a:extLst>
            </p:cNvPr>
            <p:cNvSpPr/>
            <p:nvPr userDrawn="1"/>
          </p:nvSpPr>
          <p:spPr>
            <a:xfrm rot="5400000">
              <a:off x="6037262" y="5224463"/>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86382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584200"/>
            <a:ext cx="5086349" cy="2844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86382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920750"/>
            <a:ext cx="3680533"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1338800"/>
            <a:ext cx="0" cy="13356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47850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47850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09318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09318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70786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70786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Picture Placeholder 11">
            <a:extLst>
              <a:ext uri="{FF2B5EF4-FFF2-40B4-BE49-F238E27FC236}">
                <a16:creationId xmlns:a16="http://schemas.microsoft.com/office/drawing/2014/main" id="{7FEAEC78-CBED-438F-1CFE-067AC96B97B5}"/>
              </a:ext>
            </a:extLst>
          </p:cNvPr>
          <p:cNvSpPr>
            <a:spLocks noGrp="1"/>
          </p:cNvSpPr>
          <p:nvPr>
            <p:ph type="pic" sz="quarter" idx="10"/>
          </p:nvPr>
        </p:nvSpPr>
        <p:spPr>
          <a:xfrm>
            <a:off x="704850" y="3900328"/>
            <a:ext cx="10782300" cy="2333625"/>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Tree>
    <p:extLst>
      <p:ext uri="{BB962C8B-B14F-4D97-AF65-F5344CB8AC3E}">
        <p14:creationId xmlns:p14="http://schemas.microsoft.com/office/powerpoint/2010/main" val="162104983"/>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620502907"/>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694003230"/>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2239230"/>
      </p:ext>
    </p:extLst>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1_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9C235CF-BDA2-4E7E-8BBD-350479985E74}" type="datetimeFigureOut">
              <a:rPr lang="en-US" smtClean="0"/>
              <a:pPr/>
              <a:t>10/14/2025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02840586"/>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67656667"/>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922710023"/>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645764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itleAndTx" preserve="1">
  <p:cSld name="1_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246824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820148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93749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4250544" y="216493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4397779" y="2098895"/>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4079876" y="593363"/>
            <a:ext cx="8112124"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4397779" y="696887"/>
            <a:ext cx="7206841"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4253711" y="696887"/>
            <a:ext cx="0" cy="109506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4250544" y="299550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4397779" y="2929463"/>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4250544" y="382607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4397779" y="3760031"/>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4250544" y="465663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4397779" y="4590599"/>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4250544" y="548720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2"/>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4397779" y="5421167"/>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1" name="Rectangle 50">
            <a:extLst>
              <a:ext uri="{FF2B5EF4-FFF2-40B4-BE49-F238E27FC236}">
                <a16:creationId xmlns:a16="http://schemas.microsoft.com/office/drawing/2014/main" id="{2CF29C0E-E389-C3AB-7738-A08CB4F74F41}"/>
              </a:ext>
            </a:extLst>
          </p:cNvPr>
          <p:cNvSpPr/>
          <p:nvPr userDrawn="1"/>
        </p:nvSpPr>
        <p:spPr>
          <a:xfrm>
            <a:off x="-1" y="584199"/>
            <a:ext cx="3663165" cy="54440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Picture Placeholder 11">
            <a:extLst>
              <a:ext uri="{FF2B5EF4-FFF2-40B4-BE49-F238E27FC236}">
                <a16:creationId xmlns:a16="http://schemas.microsoft.com/office/drawing/2014/main" id="{9B208A22-0813-6CAE-ECAB-29C5A41BE16F}"/>
              </a:ext>
            </a:extLst>
          </p:cNvPr>
          <p:cNvSpPr>
            <a:spLocks noGrp="1"/>
          </p:cNvSpPr>
          <p:nvPr>
            <p:ph type="pic" sz="quarter" idx="10"/>
          </p:nvPr>
        </p:nvSpPr>
        <p:spPr>
          <a:xfrm>
            <a:off x="-1" y="701649"/>
            <a:ext cx="3545689" cy="520910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54" name="Rectangle 53">
            <a:extLst>
              <a:ext uri="{FF2B5EF4-FFF2-40B4-BE49-F238E27FC236}">
                <a16:creationId xmlns:a16="http://schemas.microsoft.com/office/drawing/2014/main" id="{21DA9EEE-E688-859F-C090-FAA63706DA41}"/>
              </a:ext>
            </a:extLst>
          </p:cNvPr>
          <p:cNvSpPr/>
          <p:nvPr userDrawn="1"/>
        </p:nvSpPr>
        <p:spPr>
          <a:xfrm>
            <a:off x="3545689" y="2476501"/>
            <a:ext cx="117475" cy="1904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915258174"/>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54162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57960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9C235CF-BDA2-4E7E-8BBD-350479985E74}" type="datetimeFigureOut">
              <a:rPr lang="en-US" smtClean="0"/>
              <a:pPr/>
              <a:t>10/14/2025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75658886"/>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13184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557058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88894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803403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80460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504851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089931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theme" Target="../theme/theme10.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image" Target="../media/image2.png"/><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1.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2.png"/><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2.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2.png"/><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theme" Target="../theme/theme13.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10" Type="http://schemas.openxmlformats.org/officeDocument/2006/relationships/slideLayout" Target="../slideLayouts/slideLayout279.xml"/><Relationship Id="rId19" Type="http://schemas.openxmlformats.org/officeDocument/2006/relationships/image" Target="../media/image2.png"/><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theme" Target="../theme/theme1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image" Target="../media/image4.png"/><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theme" Target="../theme/theme15.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10" Type="http://schemas.openxmlformats.org/officeDocument/2006/relationships/slideLayout" Target="../slideLayouts/slideLayout313.xml"/><Relationship Id="rId19" Type="http://schemas.openxmlformats.org/officeDocument/2006/relationships/image" Target="../media/image2.png"/><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theme" Target="../theme/theme16.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10" Type="http://schemas.openxmlformats.org/officeDocument/2006/relationships/slideLayout" Target="../slideLayouts/slideLayout330.xml"/><Relationship Id="rId19" Type="http://schemas.openxmlformats.org/officeDocument/2006/relationships/image" Target="../media/image2.png"/><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theme" Target="../theme/theme17.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19" Type="http://schemas.openxmlformats.org/officeDocument/2006/relationships/image" Target="../media/image2.png"/><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theme" Target="../theme/theme18.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10" Type="http://schemas.openxmlformats.org/officeDocument/2006/relationships/slideLayout" Target="../slideLayouts/slideLayout364.xml"/><Relationship Id="rId19" Type="http://schemas.openxmlformats.org/officeDocument/2006/relationships/image" Target="../media/image2.png"/><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theme" Target="../theme/theme2.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image" Target="../media/image2.png"/><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3.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image" Target="../media/image4.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2.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5.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image" Target="../media/image2.png"/><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6.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image" Target="../media/image2.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theme" Target="../theme/theme7.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image" Target="../media/image2.png"/><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theme" Target="../theme/theme8.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image" Target="../media/image2.pn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theme" Target="../theme/theme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10" Type="http://schemas.openxmlformats.org/officeDocument/2006/relationships/slideLayout" Target="../slideLayouts/slideLayout211.xml"/><Relationship Id="rId19" Type="http://schemas.openxmlformats.org/officeDocument/2006/relationships/image" Target="../media/image2.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1CA77-4526-60BD-4614-F242B74D161D}"/>
              </a:ext>
            </a:extLst>
          </p:cNvPr>
          <p:cNvSpPr/>
          <p:nvPr userDrawn="1"/>
        </p:nvSpPr>
        <p:spPr>
          <a:xfrm>
            <a:off x="0" y="6235700"/>
            <a:ext cx="12192000" cy="6223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9F3A151A-46CB-1090-446C-0EDAEF296B59}"/>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8" name="Title Placeholder 7">
            <a:extLst>
              <a:ext uri="{FF2B5EF4-FFF2-40B4-BE49-F238E27FC236}">
                <a16:creationId xmlns:a16="http://schemas.microsoft.com/office/drawing/2014/main" id="{E8FF3198-2DCB-4FEF-C479-8E76289E1955}"/>
              </a:ext>
            </a:extLst>
          </p:cNvPr>
          <p:cNvSpPr>
            <a:spLocks noGrp="1"/>
          </p:cNvSpPr>
          <p:nvPr>
            <p:ph type="title"/>
          </p:nvPr>
        </p:nvSpPr>
        <p:spPr>
          <a:xfrm>
            <a:off x="660400" y="584200"/>
            <a:ext cx="10398125" cy="1107017"/>
          </a:xfrm>
          <a:prstGeom prst="rect">
            <a:avLst/>
          </a:prstGeom>
        </p:spPr>
        <p:txBody>
          <a:bodyPr vert="horz" lIns="91440" tIns="45720" rIns="91440" bIns="45720" rtlCol="0" anchor="ctr">
            <a:noAutofit/>
          </a:bodyPr>
          <a:lstStyle/>
          <a:p>
            <a:r>
              <a:rPr lang="en-US" dirty="0"/>
              <a:t>Click to edit Master title style</a:t>
            </a:r>
            <a:endParaRPr lang="en-ID" dirty="0"/>
          </a:p>
        </p:txBody>
      </p:sp>
      <p:sp>
        <p:nvSpPr>
          <p:cNvPr id="9" name="Text Placeholder 8">
            <a:extLst>
              <a:ext uri="{FF2B5EF4-FFF2-40B4-BE49-F238E27FC236}">
                <a16:creationId xmlns:a16="http://schemas.microsoft.com/office/drawing/2014/main" id="{5E489BE9-192C-49E8-B1F1-91EF667E3ACB}"/>
              </a:ext>
            </a:extLst>
          </p:cNvPr>
          <p:cNvSpPr>
            <a:spLocks noGrp="1"/>
          </p:cNvSpPr>
          <p:nvPr>
            <p:ph type="body" idx="1"/>
          </p:nvPr>
        </p:nvSpPr>
        <p:spPr>
          <a:xfrm>
            <a:off x="660400" y="1825625"/>
            <a:ext cx="10398125" cy="35591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grpSp>
        <p:nvGrpSpPr>
          <p:cNvPr id="16" name="Group 15" hidden="1">
            <a:extLst>
              <a:ext uri="{FF2B5EF4-FFF2-40B4-BE49-F238E27FC236}">
                <a16:creationId xmlns:a16="http://schemas.microsoft.com/office/drawing/2014/main" id="{9CBE7AA2-3D9C-E4A5-8EC5-AE78D1FAF192}"/>
              </a:ext>
            </a:extLst>
          </p:cNvPr>
          <p:cNvGrpSpPr/>
          <p:nvPr userDrawn="1"/>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DC1AF556-CC80-A678-A2D5-5C8C86BAAE45}"/>
                </a:ext>
              </a:extLst>
            </p:cNvPr>
            <p:cNvGrpSpPr/>
            <p:nvPr userDrawn="1"/>
          </p:nvGrpSpPr>
          <p:grpSpPr>
            <a:xfrm>
              <a:off x="0" y="0"/>
              <a:ext cx="12192000" cy="6858000"/>
              <a:chOff x="0" y="0"/>
              <a:chExt cx="5166360" cy="6858000"/>
            </a:xfrm>
            <a:noFill/>
          </p:grpSpPr>
          <p:sp>
            <p:nvSpPr>
              <p:cNvPr id="19" name="Rectangle 18" hidden="1">
                <a:extLst>
                  <a:ext uri="{FF2B5EF4-FFF2-40B4-BE49-F238E27FC236}">
                    <a16:creationId xmlns:a16="http://schemas.microsoft.com/office/drawing/2014/main" id="{F152FD21-286B-1EF4-488B-A51A1DBD5450}"/>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hidden="1">
                <a:extLst>
                  <a:ext uri="{FF2B5EF4-FFF2-40B4-BE49-F238E27FC236}">
                    <a16:creationId xmlns:a16="http://schemas.microsoft.com/office/drawing/2014/main" id="{8BF54D69-F9E7-0DE6-C3A7-60EE2CD7A944}"/>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hidden="1">
                <a:extLst>
                  <a:ext uri="{FF2B5EF4-FFF2-40B4-BE49-F238E27FC236}">
                    <a16:creationId xmlns:a16="http://schemas.microsoft.com/office/drawing/2014/main" id="{6B753A8C-3034-646A-9496-4E86765F30FA}"/>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hidden="1">
                <a:extLst>
                  <a:ext uri="{FF2B5EF4-FFF2-40B4-BE49-F238E27FC236}">
                    <a16:creationId xmlns:a16="http://schemas.microsoft.com/office/drawing/2014/main" id="{F5A778D6-81DE-8B52-4635-AF9B44897873}"/>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hidden="1">
                <a:extLst>
                  <a:ext uri="{FF2B5EF4-FFF2-40B4-BE49-F238E27FC236}">
                    <a16:creationId xmlns:a16="http://schemas.microsoft.com/office/drawing/2014/main" id="{6FD8563E-664B-9D68-5E75-8203C4796A0B}"/>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hidden="1">
                <a:extLst>
                  <a:ext uri="{FF2B5EF4-FFF2-40B4-BE49-F238E27FC236}">
                    <a16:creationId xmlns:a16="http://schemas.microsoft.com/office/drawing/2014/main" id="{42D21107-5BDC-FC32-29DD-C1E608644F37}"/>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Frame 17" hidden="1">
              <a:extLst>
                <a:ext uri="{FF2B5EF4-FFF2-40B4-BE49-F238E27FC236}">
                  <a16:creationId xmlns:a16="http://schemas.microsoft.com/office/drawing/2014/main" id="{82A4C640-D8FF-346F-1885-79B3B285F1FF}"/>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4" name="Footer Placeholder 4">
            <a:extLst>
              <a:ext uri="{FF2B5EF4-FFF2-40B4-BE49-F238E27FC236}">
                <a16:creationId xmlns:a16="http://schemas.microsoft.com/office/drawing/2014/main" id="{3B6C1C88-2ECB-FD04-A6A6-62C080CC9E13}"/>
              </a:ext>
            </a:extLst>
          </p:cNvPr>
          <p:cNvSpPr>
            <a:spLocks noGrp="1"/>
          </p:cNvSpPr>
          <p:nvPr>
            <p:ph type="ftr" sz="quarter" idx="3"/>
          </p:nvPr>
        </p:nvSpPr>
        <p:spPr>
          <a:xfrm>
            <a:off x="584200" y="6364288"/>
            <a:ext cx="54356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pic>
        <p:nvPicPr>
          <p:cNvPr id="3"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8870201" y="6377199"/>
            <a:ext cx="2543175" cy="457200"/>
          </a:xfrm>
          <a:prstGeom prst="rect">
            <a:avLst/>
          </a:prstGeom>
        </p:spPr>
      </p:pic>
    </p:spTree>
    <p:extLst>
      <p:ext uri="{BB962C8B-B14F-4D97-AF65-F5344CB8AC3E}">
        <p14:creationId xmlns:p14="http://schemas.microsoft.com/office/powerpoint/2010/main" val="3196447035"/>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7" r:id="rId4"/>
    <p:sldLayoutId id="2147483711" r:id="rId5"/>
    <p:sldLayoutId id="2147483712" r:id="rId6"/>
    <p:sldLayoutId id="2147483687" r:id="rId7"/>
    <p:sldLayoutId id="2147483704" r:id="rId8"/>
    <p:sldLayoutId id="2147483697" r:id="rId9"/>
    <p:sldLayoutId id="2147483713" r:id="rId10"/>
    <p:sldLayoutId id="2147483714" r:id="rId11"/>
    <p:sldLayoutId id="2147483702" r:id="rId12"/>
    <p:sldLayoutId id="2147483703" r:id="rId13"/>
    <p:sldLayoutId id="2147483701"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662" r:id="rId23"/>
    <p:sldLayoutId id="2147483686" r:id="rId24"/>
    <p:sldLayoutId id="2147483679" r:id="rId25"/>
    <p:sldLayoutId id="2147483683" r:id="rId26"/>
    <p:sldLayoutId id="2147483680" r:id="rId27"/>
    <p:sldLayoutId id="2147483684" r:id="rId28"/>
    <p:sldLayoutId id="2147483678" r:id="rId29"/>
    <p:sldLayoutId id="2147483681" r:id="rId30"/>
    <p:sldLayoutId id="2147483682" r:id="rId31"/>
    <p:sldLayoutId id="2147483727" r:id="rId32"/>
    <p:sldLayoutId id="2147483698" r:id="rId33"/>
    <p:sldLayoutId id="2147483728" r:id="rId34"/>
    <p:sldLayoutId id="2147483685" r:id="rId35"/>
    <p:sldLayoutId id="2147483688" r:id="rId36"/>
    <p:sldLayoutId id="2147483689" r:id="rId37"/>
    <p:sldLayoutId id="2147483690" r:id="rId38"/>
    <p:sldLayoutId id="2147483699" r:id="rId39"/>
    <p:sldLayoutId id="2147483700" r:id="rId40"/>
    <p:sldLayoutId id="2147483696" r:id="rId41"/>
    <p:sldLayoutId id="2147483691" r:id="rId42"/>
    <p:sldLayoutId id="2147483692" r:id="rId43"/>
    <p:sldLayoutId id="2147483693" r:id="rId44"/>
    <p:sldLayoutId id="2147483705" r:id="rId45"/>
    <p:sldLayoutId id="2147483706" r:id="rId46"/>
    <p:sldLayoutId id="2147483707" r:id="rId47"/>
    <p:sldLayoutId id="2147483708" r:id="rId48"/>
    <p:sldLayoutId id="2147483694" r:id="rId49"/>
    <p:sldLayoutId id="2147483695" r:id="rId50"/>
    <p:sldLayoutId id="2147483729" r:id="rId51"/>
    <p:sldLayoutId id="2147483730" r:id="rId52"/>
    <p:sldLayoutId id="2147483741" r:id="rId53"/>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100000"/>
        </a:lnSpc>
        <a:spcBef>
          <a:spcPts val="0"/>
        </a:spcBef>
        <a:buFont typeface="Arial" panose="020B0604020202020204" pitchFamily="34" charset="0"/>
        <a:buNone/>
        <a:defRPr sz="1400" b="1" kern="1200">
          <a:solidFill>
            <a:schemeClr val="tx1"/>
          </a:solidFill>
          <a:latin typeface="+mn-lt"/>
          <a:ea typeface="+mn-ea"/>
          <a:cs typeface="+mn-cs"/>
        </a:defRPr>
      </a:lvl1pPr>
      <a:lvl2pPr marL="457223"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2pPr>
      <a:lvl3pPr marL="914446"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3pPr>
      <a:lvl4pPr marL="1371669"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4pPr>
      <a:lvl5pPr marL="1828891" indent="0" algn="l" defTabSz="914446" rtl="0" eaLnBrk="1" latinLnBrk="0" hangingPunct="1">
        <a:lnSpc>
          <a:spcPct val="100000"/>
        </a:lnSpc>
        <a:spcBef>
          <a:spcPts val="0"/>
        </a:spcBef>
        <a:buFont typeface="Arial" panose="020B0604020202020204" pitchFamily="34" charset="0"/>
        <a:buNone/>
        <a:defRPr sz="933"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10" userDrawn="1">
          <p15:clr>
            <a:srgbClr val="F26B43"/>
          </p15:clr>
        </p15:guide>
        <p15:guide id="3" orient="horz" pos="368" userDrawn="1">
          <p15:clr>
            <a:srgbClr val="F26B43"/>
          </p15:clr>
        </p15:guide>
        <p15:guide id="5" orient="horz" pos="3928" userDrawn="1">
          <p15:clr>
            <a:srgbClr val="F26B43"/>
          </p15:clr>
        </p15:guide>
        <p15:guide id="6" orient="horz" pos="2160" userDrawn="1">
          <p15:clr>
            <a:srgbClr val="F26B43"/>
          </p15:clr>
        </p15:guide>
        <p15:guide id="7" pos="1277" userDrawn="1">
          <p15:clr>
            <a:srgbClr val="F26B43"/>
          </p15:clr>
        </p15:guide>
        <p15:guide id="8" pos="2570" userDrawn="1">
          <p15:clr>
            <a:srgbClr val="F26B43"/>
          </p15:clr>
        </p15:guide>
        <p15:guide id="9" pos="3840" userDrawn="1">
          <p15:clr>
            <a:srgbClr val="F26B43"/>
          </p15:clr>
        </p15:guide>
        <p15:guide id="10" pos="5110" userDrawn="1">
          <p15:clr>
            <a:srgbClr val="F26B43"/>
          </p15:clr>
        </p15:guide>
        <p15:guide id="11" pos="6403"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290308801"/>
      </p:ext>
    </p:extLst>
  </p:cSld>
  <p:clrMap bg1="dk1" tx1="lt1" bg2="dk2" tx2="lt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08575615"/>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016441842"/>
      </p:ext>
    </p:extLst>
  </p:cSld>
  <p:clrMap bg1="dk1" tx1="lt1" bg2="dk2" tx2="lt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586090664"/>
      </p:ext>
    </p:extLst>
  </p:cSld>
  <p:clrMap bg1="dk1" tx1="lt1" bg2="dk2"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266475136"/>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734928577"/>
      </p:ext>
    </p:extLst>
  </p:cSld>
  <p:clrMap bg1="dk1" tx1="lt1" bg2="dk2" tx2="lt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553370481"/>
      </p:ext>
    </p:extLst>
  </p:cSld>
  <p:clrMap bg1="dk1" tx1="lt1" bg2="dk2" tx2="lt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454021402"/>
      </p:ext>
    </p:extLst>
  </p:cSld>
  <p:clrMap bg1="dk1" tx1="lt1" bg2="dk2" tx2="lt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511726315"/>
      </p:ext>
    </p:extLst>
  </p:cSld>
  <p:clrMap bg1="dk1" tx1="lt1" bg2="dk2" tx2="lt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 id="2147484460" r:id="rId13"/>
    <p:sldLayoutId id="2147484461" r:id="rId14"/>
    <p:sldLayoutId id="2147484462" r:id="rId15"/>
    <p:sldLayoutId id="2147484463" r:id="rId16"/>
    <p:sldLayoutId id="2147484464"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10/14/2025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427297912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9" r:id="rId35"/>
    <p:sldLayoutId id="2147484050" r:id="rId36"/>
    <p:sldLayoutId id="2147484051" r:id="rId37"/>
    <p:sldLayoutId id="2147484052" r:id="rId38"/>
    <p:sldLayoutId id="2147484053" r:id="rId39"/>
    <p:sldLayoutId id="2147484054" r:id="rId40"/>
    <p:sldLayoutId id="2147484068" r:id="rId41"/>
    <p:sldLayoutId id="2147484086" r:id="rId42"/>
    <p:sldLayoutId id="2147484104" r:id="rId43"/>
    <p:sldLayoutId id="2147484157" r:id="rId44"/>
    <p:sldLayoutId id="2147484180" r:id="rId45"/>
    <p:sldLayoutId id="2147484194" r:id="rId46"/>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749653069"/>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680897780"/>
      </p:ext>
    </p:extLst>
  </p:cSld>
  <p:clrMap bg1="dk1" tx1="lt1" bg2="dk2" tx2="lt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3159640249"/>
      </p:ext>
    </p:extLst>
  </p:cSld>
  <p:clrMap bg1="dk1" tx1="lt1" bg2="dk2" tx2="lt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703612768"/>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2152101442"/>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58229377"/>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0C3BBE-9543-48E5-A6E1-C646F9A01966}" type="slidenum">
              <a:rPr lang="en-ID" smtClean="0"/>
              <a:pPr/>
              <a:t>‹#›</a:t>
            </a:fld>
            <a:endParaRPr lang="en-ID" dirty="0"/>
          </a:p>
        </p:txBody>
      </p:sp>
    </p:spTree>
    <p:extLst>
      <p:ext uri="{BB962C8B-B14F-4D97-AF65-F5344CB8AC3E}">
        <p14:creationId xmlns:p14="http://schemas.microsoft.com/office/powerpoint/2010/main" val="1470716723"/>
      </p:ext>
    </p:extLst>
  </p:cSld>
  <p:clrMap bg1="dk1" tx1="lt1" bg2="dk2"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Sion719/IBM-Data-Science/blob/main/Course-10-Capstone-Project/jupyter-labs-eda-sql-coursera_sqllite.ipynb" TargetMode="External"/><Relationship Id="rId1" Type="http://schemas.openxmlformats.org/officeDocument/2006/relationships/slideLayout" Target="../slideLayouts/slideLayout101.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Sion719/IBM-Data-Science/blob/main/Course-10-Capstone-Project/lab_jupyter_launch_site_location.ipynb" TargetMode="Externa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10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10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7.png"/><Relationship Id="rId2" Type="http://schemas.openxmlformats.org/officeDocument/2006/relationships/diagramData" Target="../diagrams/data8.xml"/><Relationship Id="rId1" Type="http://schemas.openxmlformats.org/officeDocument/2006/relationships/slideLayout" Target="../slideLayouts/slideLayout5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9.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6.png"/><Relationship Id="rId1" Type="http://schemas.openxmlformats.org/officeDocument/2006/relationships/slideLayout" Target="../slideLayouts/slideLayout5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0.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4.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7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ion719/IBM-Data-Science/blob/main/Course-10-Capstone-Project/lab_jupyter_launch_site_location.ipynb" TargetMode="External"/><Relationship Id="rId2" Type="http://schemas.openxmlformats.org/officeDocument/2006/relationships/image" Target="../media/image60.png"/><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89.xml"/><Relationship Id="rId1" Type="http://schemas.openxmlformats.org/officeDocument/2006/relationships/themeOverride" Target="../theme/themeOverride1.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30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1.xml"/><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57.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2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39.xml"/><Relationship Id="rId5" Type="http://schemas.openxmlformats.org/officeDocument/2006/relationships/hyperlink" Target="https://github.com/Sion719/IBM-Data-Science" TargetMode="Externa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ion719/IBM-Data-Science/blob/main/Course-10-Capstone-Project/jupyter-labs-spacex-data-collection-api.ipynb" TargetMode="External"/><Relationship Id="rId7" Type="http://schemas.openxmlformats.org/officeDocument/2006/relationships/diagramColors" Target="../diagrams/colors2.xml"/><Relationship Id="rId2" Type="http://schemas.openxmlformats.org/officeDocument/2006/relationships/hyperlink" Target="https://github.com/Sion719/Course10/blob/main/jupyter-labs-spacex-data-collection-api.ipynb" TargetMode="External"/><Relationship Id="rId1" Type="http://schemas.openxmlformats.org/officeDocument/2006/relationships/slideLayout" Target="../slideLayouts/slideLayout10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ion719/IBM-Data-Science/blob/main/Course-10-Capstone-Project/jupyter-labs-webscraping.ipynb" TargetMode="External"/><Relationship Id="rId3" Type="http://schemas.openxmlformats.org/officeDocument/2006/relationships/diagramLayout" Target="../diagrams/layout3.xml"/><Relationship Id="rId7" Type="http://schemas.openxmlformats.org/officeDocument/2006/relationships/image" Target="../media/image12.jpeg"/><Relationship Id="rId2" Type="http://schemas.openxmlformats.org/officeDocument/2006/relationships/diagramData" Target="../diagrams/data3.xml"/><Relationship Id="rId1" Type="http://schemas.openxmlformats.org/officeDocument/2006/relationships/slideLayout" Target="../slideLayouts/slideLayout10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4.xml"/><Relationship Id="rId7"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10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D1D8B24-9535-4E6F-AEDD-A8F8E64E1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BAF19-013F-C974-B4BE-56E6B3DD3F3F}"/>
              </a:ext>
            </a:extLst>
          </p:cNvPr>
          <p:cNvSpPr>
            <a:spLocks noGrp="1"/>
          </p:cNvSpPr>
          <p:nvPr>
            <p:ph type="ctrTitle"/>
          </p:nvPr>
        </p:nvSpPr>
        <p:spPr>
          <a:xfrm>
            <a:off x="5615888" y="673240"/>
            <a:ext cx="5951914" cy="3446373"/>
          </a:xfrm>
          <a:noFill/>
          <a:ln w="19050">
            <a:noFill/>
            <a:prstDash val="dash"/>
          </a:ln>
        </p:spPr>
        <p:txBody>
          <a:bodyPr>
            <a:normAutofit/>
          </a:bodyPr>
          <a:lstStyle/>
          <a:p>
            <a:r>
              <a:rPr lang="en-GB" sz="4800">
                <a:latin typeface="Aharoni" panose="02010803020104030203" pitchFamily="2" charset="-79"/>
                <a:cs typeface="Aharoni" panose="02010803020104030203" pitchFamily="2" charset="-79"/>
              </a:rPr>
              <a:t>SPACEX IBM Data Science Project </a:t>
            </a:r>
          </a:p>
        </p:txBody>
      </p:sp>
      <p:sp>
        <p:nvSpPr>
          <p:cNvPr id="3" name="Subtitle 2">
            <a:extLst>
              <a:ext uri="{FF2B5EF4-FFF2-40B4-BE49-F238E27FC236}">
                <a16:creationId xmlns:a16="http://schemas.microsoft.com/office/drawing/2014/main" id="{A9CFAD56-DA06-8AED-AE55-0976536CDC3A}"/>
              </a:ext>
            </a:extLst>
          </p:cNvPr>
          <p:cNvSpPr>
            <a:spLocks noGrp="1"/>
          </p:cNvSpPr>
          <p:nvPr>
            <p:ph type="subTitle" idx="1"/>
          </p:nvPr>
        </p:nvSpPr>
        <p:spPr>
          <a:xfrm>
            <a:off x="5632265" y="4119613"/>
            <a:ext cx="5935535" cy="2058765"/>
          </a:xfrm>
          <a:noFill/>
          <a:ln w="19050">
            <a:noFill/>
            <a:prstDash val="dash"/>
          </a:ln>
        </p:spPr>
        <p:txBody>
          <a:bodyPr>
            <a:normAutofit/>
          </a:bodyPr>
          <a:lstStyle/>
          <a:p>
            <a:r>
              <a:rPr lang="en-GB"/>
              <a:t>Sion Pritchard</a:t>
            </a:r>
          </a:p>
          <a:p>
            <a:r>
              <a:rPr lang="en-GB"/>
              <a:t>September 2025</a:t>
            </a:r>
          </a:p>
        </p:txBody>
      </p:sp>
      <p:sp>
        <p:nvSpPr>
          <p:cNvPr id="27" name="Rectangle 26">
            <a:extLst>
              <a:ext uri="{FF2B5EF4-FFF2-40B4-BE49-F238E27FC236}">
                <a16:creationId xmlns:a16="http://schemas.microsoft.com/office/drawing/2014/main" id="{58A990C4-D7BB-46AF-9071-CB4424B54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2794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CB0698-8A90-4734-8489-BC7813653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1">
            <a:extLst>
              <a:ext uri="{FF2B5EF4-FFF2-40B4-BE49-F238E27FC236}">
                <a16:creationId xmlns:a16="http://schemas.microsoft.com/office/drawing/2014/main" id="{FB5EBFD5-8858-4956-946C-066E9DF13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92668"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rble with brown and aqua colours">
            <a:extLst>
              <a:ext uri="{FF2B5EF4-FFF2-40B4-BE49-F238E27FC236}">
                <a16:creationId xmlns:a16="http://schemas.microsoft.com/office/drawing/2014/main" id="{9E3C26B1-993C-9114-2678-7C693776214B}"/>
              </a:ext>
            </a:extLst>
          </p:cNvPr>
          <p:cNvPicPr>
            <a:picLocks noChangeAspect="1"/>
          </p:cNvPicPr>
          <p:nvPr/>
        </p:nvPicPr>
        <p:blipFill>
          <a:blip r:embed="rId2"/>
          <a:srcRect l="1042" r="2290" b="6"/>
          <a:stretch>
            <a:fillRect/>
          </a:stretch>
        </p:blipFill>
        <p:spPr>
          <a:xfrm>
            <a:off x="1127969" y="1128098"/>
            <a:ext cx="3023405" cy="2220471"/>
          </a:xfrm>
          <a:custGeom>
            <a:avLst/>
            <a:gdLst/>
            <a:ahLst/>
            <a:cxnLst/>
            <a:rect l="l" t="t" r="r" b="b"/>
            <a:pathLst>
              <a:path w="3023405" h="2220471">
                <a:moveTo>
                  <a:pt x="123891" y="0"/>
                </a:moveTo>
                <a:lnTo>
                  <a:pt x="2899513" y="0"/>
                </a:lnTo>
                <a:lnTo>
                  <a:pt x="2947731" y="9735"/>
                </a:lnTo>
                <a:cubicBezTo>
                  <a:pt x="2992202" y="28544"/>
                  <a:pt x="3023405" y="72578"/>
                  <a:pt x="3023405" y="123900"/>
                </a:cubicBezTo>
                <a:lnTo>
                  <a:pt x="3023405" y="2220471"/>
                </a:lnTo>
                <a:lnTo>
                  <a:pt x="0" y="2220471"/>
                </a:lnTo>
                <a:lnTo>
                  <a:pt x="0" y="123895"/>
                </a:lnTo>
                <a:lnTo>
                  <a:pt x="9736" y="75672"/>
                </a:lnTo>
                <a:cubicBezTo>
                  <a:pt x="22276" y="46025"/>
                  <a:pt x="46026" y="22275"/>
                  <a:pt x="75673" y="9735"/>
                </a:cubicBezTo>
                <a:close/>
              </a:path>
            </a:pathLst>
          </a:custGeom>
        </p:spPr>
      </p:pic>
      <p:pic>
        <p:nvPicPr>
          <p:cNvPr id="5" name="Picture Placeholder 7" descr="A couple of people looking at a rocket launching&#10;&#10;AI-generated content may be incorrect.">
            <a:extLst>
              <a:ext uri="{FF2B5EF4-FFF2-40B4-BE49-F238E27FC236}">
                <a16:creationId xmlns:a16="http://schemas.microsoft.com/office/drawing/2014/main" id="{5C077D74-E60A-3824-9DE2-611648ACAF6A}"/>
              </a:ext>
            </a:extLst>
          </p:cNvPr>
          <p:cNvPicPr>
            <a:picLocks noChangeAspect="1"/>
          </p:cNvPicPr>
          <p:nvPr/>
        </p:nvPicPr>
        <p:blipFill>
          <a:blip r:embed="rId3"/>
          <a:srcRect t="37965" b="6884"/>
          <a:stretch>
            <a:fillRect/>
          </a:stretch>
        </p:blipFill>
        <p:spPr>
          <a:xfrm>
            <a:off x="1127969" y="3509431"/>
            <a:ext cx="3023404" cy="2223262"/>
          </a:xfrm>
          <a:custGeom>
            <a:avLst/>
            <a:gdLst/>
            <a:ahLst/>
            <a:cxnLst/>
            <a:rect l="l" t="t" r="r" b="b"/>
            <a:pathLst>
              <a:path w="3023404" h="2223262">
                <a:moveTo>
                  <a:pt x="0" y="0"/>
                </a:moveTo>
                <a:lnTo>
                  <a:pt x="3023404" y="0"/>
                </a:lnTo>
                <a:lnTo>
                  <a:pt x="3023404" y="2119740"/>
                </a:lnTo>
                <a:cubicBezTo>
                  <a:pt x="3023404" y="2176914"/>
                  <a:pt x="2977056" y="2223262"/>
                  <a:pt x="2919882" y="2223262"/>
                </a:cubicBezTo>
                <a:lnTo>
                  <a:pt x="103519" y="2223262"/>
                </a:lnTo>
                <a:cubicBezTo>
                  <a:pt x="60639" y="2223262"/>
                  <a:pt x="23848" y="2197191"/>
                  <a:pt x="8132" y="2160036"/>
                </a:cubicBezTo>
                <a:lnTo>
                  <a:pt x="0" y="2119755"/>
                </a:lnTo>
                <a:close/>
              </a:path>
            </a:pathLst>
          </a:custGeom>
          <a:noFill/>
        </p:spPr>
      </p:pic>
    </p:spTree>
    <p:extLst>
      <p:ext uri="{BB962C8B-B14F-4D97-AF65-F5344CB8AC3E}">
        <p14:creationId xmlns:p14="http://schemas.microsoft.com/office/powerpoint/2010/main" val="2071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535D-7A55-060E-7C53-C2A34EAD3B29}"/>
              </a:ext>
            </a:extLst>
          </p:cNvPr>
          <p:cNvSpPr>
            <a:spLocks noGrp="1"/>
          </p:cNvSpPr>
          <p:nvPr>
            <p:ph type="title"/>
          </p:nvPr>
        </p:nvSpPr>
        <p:spPr>
          <a:xfrm>
            <a:off x="685800" y="1675763"/>
            <a:ext cx="3306744" cy="2483281"/>
          </a:xfrm>
        </p:spPr>
        <p:txBody>
          <a:bodyPr>
            <a:normAutofit/>
          </a:bodyPr>
          <a:lstStyle/>
          <a:p>
            <a:r>
              <a:rPr lang="en-GB" sz="3200" dirty="0"/>
              <a:t>Exploratory Data analysis with data visualisation</a:t>
            </a:r>
          </a:p>
        </p:txBody>
      </p:sp>
      <p:graphicFrame>
        <p:nvGraphicFramePr>
          <p:cNvPr id="5" name="Content Placeholder 2">
            <a:extLst>
              <a:ext uri="{FF2B5EF4-FFF2-40B4-BE49-F238E27FC236}">
                <a16:creationId xmlns:a16="http://schemas.microsoft.com/office/drawing/2014/main" id="{1A7FFA27-FD3F-F17D-FFF6-4B72149F8FA7}"/>
              </a:ext>
            </a:extLst>
          </p:cNvPr>
          <p:cNvGraphicFramePr>
            <a:graphicFrameLocks noGrp="1"/>
          </p:cNvGraphicFramePr>
          <p:nvPr>
            <p:ph idx="1"/>
            <p:extLst>
              <p:ext uri="{D42A27DB-BD31-4B8C-83A1-F6EECF244321}">
                <p14:modId xmlns:p14="http://schemas.microsoft.com/office/powerpoint/2010/main" val="1689826107"/>
              </p:ext>
            </p:extLst>
          </p:nvPr>
        </p:nvGraphicFramePr>
        <p:xfrm>
          <a:off x="5102206" y="1186118"/>
          <a:ext cx="6403994" cy="547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21471C5-7DD7-C37F-0D40-F51AEC0FE5B5}"/>
              </a:ext>
            </a:extLst>
          </p:cNvPr>
          <p:cNvSpPr txBox="1"/>
          <p:nvPr/>
        </p:nvSpPr>
        <p:spPr>
          <a:xfrm>
            <a:off x="685800" y="4515830"/>
            <a:ext cx="3746091" cy="830997"/>
          </a:xfrm>
          <a:prstGeom prst="rect">
            <a:avLst/>
          </a:prstGeom>
          <a:noFill/>
        </p:spPr>
        <p:txBody>
          <a:bodyPr wrap="square" rtlCol="0">
            <a:spAutoFit/>
          </a:bodyPr>
          <a:lstStyle/>
          <a:p>
            <a:r>
              <a:rPr lang="en-GB" sz="2400" dirty="0">
                <a:latin typeface="Bahnschrift Condensed" panose="020B0502040204020203" pitchFamily="34" charset="0"/>
              </a:rPr>
              <a:t>Matplotlib and Seaborn was used for visualisation</a:t>
            </a:r>
          </a:p>
        </p:txBody>
      </p:sp>
    </p:spTree>
    <p:extLst>
      <p:ext uri="{BB962C8B-B14F-4D97-AF65-F5344CB8AC3E}">
        <p14:creationId xmlns:p14="http://schemas.microsoft.com/office/powerpoint/2010/main" val="252233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ABCB-3C80-0ACE-9499-656F577A56C4}"/>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a:t>EDA with SQL</a:t>
            </a:r>
          </a:p>
        </p:txBody>
      </p:sp>
      <p:sp>
        <p:nvSpPr>
          <p:cNvPr id="9" name="TextBox 8">
            <a:extLst>
              <a:ext uri="{FF2B5EF4-FFF2-40B4-BE49-F238E27FC236}">
                <a16:creationId xmlns:a16="http://schemas.microsoft.com/office/drawing/2014/main" id="{94EC5353-1E4C-5357-CC7B-E6B3F15F0D0B}"/>
              </a:ext>
            </a:extLst>
          </p:cNvPr>
          <p:cNvSpPr txBox="1"/>
          <p:nvPr/>
        </p:nvSpPr>
        <p:spPr>
          <a:xfrm>
            <a:off x="554376" y="5008855"/>
            <a:ext cx="3593216" cy="402412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latin typeface="Bahnschrift Condensed" panose="020B0502040204020203" pitchFamily="34" charset="0"/>
                <a:hlinkClick r:id="rId2">
                  <a:extLst>
                    <a:ext uri="{A12FA001-AC4F-418D-AE19-62706E023703}">
                      <ahyp:hlinkClr xmlns:ahyp="http://schemas.microsoft.com/office/drawing/2018/hyperlinkcolor" val="tx"/>
                    </a:ext>
                  </a:extLst>
                </a:hlinkClick>
              </a:rPr>
              <a:t>EDA lab: </a:t>
            </a:r>
            <a:r>
              <a:rPr lang="en-US" dirty="0">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IBM-Data-Science/Course-10-Capstone-Project/</a:t>
            </a:r>
            <a:r>
              <a:rPr lang="en-US" dirty="0" err="1">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jupyter</a:t>
            </a:r>
            <a:r>
              <a:rPr lang="en-US" dirty="0">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-labs-</a:t>
            </a:r>
            <a:r>
              <a:rPr lang="en-US" dirty="0" err="1">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eda</a:t>
            </a:r>
            <a:r>
              <a:rPr lang="en-US" dirty="0">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a:t>
            </a:r>
            <a:r>
              <a:rPr lang="en-US" dirty="0" err="1">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sql-coursera_sqllite.ipynb</a:t>
            </a:r>
            <a:r>
              <a:rPr lang="en-US" dirty="0">
                <a:solidFill>
                  <a:srgbClr val="FF0000"/>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 at main · Sion719/IBM-Data-Science</a:t>
            </a:r>
            <a:endParaRPr lang="en-US" dirty="0">
              <a:solidFill>
                <a:srgbClr val="FF0000"/>
              </a:solidFill>
              <a:latin typeface="Bahnschrift Condensed" panose="020B0502040204020203" pitchFamily="34" charset="0"/>
            </a:endParaRPr>
          </a:p>
        </p:txBody>
      </p:sp>
      <p:pic>
        <p:nvPicPr>
          <p:cNvPr id="34" name="Graphic 33" descr="Laptop Secure">
            <a:extLst>
              <a:ext uri="{FF2B5EF4-FFF2-40B4-BE49-F238E27FC236}">
                <a16:creationId xmlns:a16="http://schemas.microsoft.com/office/drawing/2014/main" id="{DB268833-AB33-ECBC-4F93-67D479722E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898" y="1120161"/>
            <a:ext cx="3410926" cy="3410926"/>
          </a:xfrm>
          <a:prstGeom prst="rect">
            <a:avLst/>
          </a:prstGeom>
        </p:spPr>
      </p:pic>
      <p:sp>
        <p:nvSpPr>
          <p:cNvPr id="30" name="TextBox 29">
            <a:extLst>
              <a:ext uri="{FF2B5EF4-FFF2-40B4-BE49-F238E27FC236}">
                <a16:creationId xmlns:a16="http://schemas.microsoft.com/office/drawing/2014/main" id="{0274E334-8615-8A2D-2F01-1C52BB8D7D39}"/>
              </a:ext>
            </a:extLst>
          </p:cNvPr>
          <p:cNvSpPr txBox="1"/>
          <p:nvPr/>
        </p:nvSpPr>
        <p:spPr>
          <a:xfrm>
            <a:off x="4762919" y="2194560"/>
            <a:ext cx="7624213" cy="3831818"/>
          </a:xfrm>
          <a:prstGeom prst="rect">
            <a:avLst/>
          </a:prstGeom>
          <a:noFill/>
        </p:spPr>
        <p:txBody>
          <a:bodyPr wrap="square" rtlCol="0">
            <a:spAutoFit/>
          </a:bodyPr>
          <a:lstStyle/>
          <a:p>
            <a:pPr marL="342900" indent="-342900">
              <a:spcAft>
                <a:spcPts val="600"/>
              </a:spcAft>
              <a:buFont typeface="+mj-lt"/>
              <a:buAutoNum type="arabicPeriod"/>
            </a:pPr>
            <a:r>
              <a:rPr lang="en-GB" dirty="0">
                <a:latin typeface="Bahnschrift Condensed" panose="020B0502040204020203" pitchFamily="34" charset="0"/>
              </a:rPr>
              <a:t>Display the names of the unique launch sites in the space mission</a:t>
            </a:r>
          </a:p>
          <a:p>
            <a:pPr marL="342900" indent="-342900">
              <a:spcAft>
                <a:spcPts val="600"/>
              </a:spcAft>
              <a:buFont typeface="+mj-lt"/>
              <a:buAutoNum type="arabicPeriod"/>
            </a:pPr>
            <a:r>
              <a:rPr lang="en-GB" dirty="0">
                <a:latin typeface="Bahnschrift Condensed" panose="020B0502040204020203" pitchFamily="34" charset="0"/>
              </a:rPr>
              <a:t>Display five records where launch sites begin with the string ‘CCA’</a:t>
            </a:r>
          </a:p>
          <a:p>
            <a:pPr marL="342900" indent="-342900">
              <a:spcAft>
                <a:spcPts val="600"/>
              </a:spcAft>
              <a:buFont typeface="+mj-lt"/>
              <a:buAutoNum type="arabicPeriod"/>
            </a:pPr>
            <a:r>
              <a:rPr lang="en-GB" dirty="0">
                <a:latin typeface="Bahnschrift Condensed" panose="020B0502040204020203" pitchFamily="34" charset="0"/>
              </a:rPr>
              <a:t>Display average payload mass carried by booster launched by NASA (CRS)</a:t>
            </a:r>
          </a:p>
          <a:p>
            <a:pPr marL="342900" indent="-342900">
              <a:spcAft>
                <a:spcPts val="600"/>
              </a:spcAft>
              <a:buFont typeface="+mj-lt"/>
              <a:buAutoNum type="arabicPeriod"/>
            </a:pPr>
            <a:r>
              <a:rPr lang="en-GB" dirty="0">
                <a:latin typeface="Bahnschrift Condensed" panose="020B0502040204020203" pitchFamily="34" charset="0"/>
              </a:rPr>
              <a:t>Display average payload mass carried by booster version F9 v1.1</a:t>
            </a:r>
          </a:p>
          <a:p>
            <a:pPr marL="342900" indent="-342900">
              <a:spcAft>
                <a:spcPts val="600"/>
              </a:spcAft>
              <a:buFont typeface="+mj-lt"/>
              <a:buAutoNum type="arabicPeriod"/>
            </a:pPr>
            <a:r>
              <a:rPr lang="en-GB" dirty="0">
                <a:latin typeface="Bahnschrift Condensed" panose="020B0502040204020203" pitchFamily="34" charset="0"/>
              </a:rPr>
              <a:t>List the date when the first successful landing outcome in ground pad was achieved</a:t>
            </a:r>
          </a:p>
          <a:p>
            <a:pPr marL="342900" indent="-342900">
              <a:spcAft>
                <a:spcPts val="600"/>
              </a:spcAft>
              <a:buFont typeface="+mj-lt"/>
              <a:buAutoNum type="arabicPeriod"/>
            </a:pPr>
            <a:r>
              <a:rPr lang="en-GB" dirty="0">
                <a:latin typeface="Bahnschrift Condensed" panose="020B0502040204020203" pitchFamily="34" charset="0"/>
              </a:rPr>
              <a:t>List the names of boosters which have success in drone ship and mass with an average payload mass between 4000 and 6000</a:t>
            </a:r>
          </a:p>
          <a:p>
            <a:pPr marL="342900" indent="-342900">
              <a:spcAft>
                <a:spcPts val="600"/>
              </a:spcAft>
              <a:buFont typeface="+mj-lt"/>
              <a:buAutoNum type="arabicPeriod"/>
            </a:pPr>
            <a:r>
              <a:rPr lang="en-GB" dirty="0">
                <a:latin typeface="Bahnschrift Condensed" panose="020B0502040204020203" pitchFamily="34" charset="0"/>
              </a:rPr>
              <a:t>List the total number of successful and failure mission outcomes</a:t>
            </a:r>
          </a:p>
          <a:p>
            <a:pPr marL="342900" indent="-342900">
              <a:spcAft>
                <a:spcPts val="600"/>
              </a:spcAft>
              <a:buFont typeface="+mj-lt"/>
              <a:buAutoNum type="arabicPeriod"/>
            </a:pPr>
            <a:r>
              <a:rPr lang="en-GB" dirty="0">
                <a:latin typeface="Bahnschrift Condensed" panose="020B0502040204020203" pitchFamily="34" charset="0"/>
              </a:rPr>
              <a:t>List the names of the boosters which carried the maximum payload mass</a:t>
            </a:r>
          </a:p>
          <a:p>
            <a:pPr marL="342900" indent="-342900">
              <a:spcAft>
                <a:spcPts val="600"/>
              </a:spcAft>
              <a:buFont typeface="+mj-lt"/>
              <a:buAutoNum type="arabicPeriod"/>
            </a:pPr>
            <a:r>
              <a:rPr lang="en-GB" dirty="0">
                <a:latin typeface="Bahnschrift Condensed" panose="020B0502040204020203" pitchFamily="34" charset="0"/>
              </a:rPr>
              <a:t>Rank the count of landing success outcomes</a:t>
            </a:r>
          </a:p>
          <a:p>
            <a:pPr marL="342900" indent="-342900">
              <a:spcAft>
                <a:spcPts val="600"/>
              </a:spcAft>
              <a:buFont typeface="+mj-lt"/>
              <a:buAutoNum type="arabicPeriod"/>
            </a:pPr>
            <a:endParaRPr lang="en-GB" dirty="0">
              <a:latin typeface="Bahnschrift Condensed" panose="020B0502040204020203" pitchFamily="34" charset="0"/>
            </a:endParaRPr>
          </a:p>
        </p:txBody>
      </p:sp>
    </p:spTree>
    <p:extLst>
      <p:ext uri="{BB962C8B-B14F-4D97-AF65-F5344CB8AC3E}">
        <p14:creationId xmlns:p14="http://schemas.microsoft.com/office/powerpoint/2010/main" val="383426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82A7-7A71-07E8-83D3-DFDB4BD467B8}"/>
              </a:ext>
            </a:extLst>
          </p:cNvPr>
          <p:cNvSpPr>
            <a:spLocks noGrp="1"/>
          </p:cNvSpPr>
          <p:nvPr>
            <p:ph type="title"/>
          </p:nvPr>
        </p:nvSpPr>
        <p:spPr>
          <a:xfrm>
            <a:off x="619759" y="764373"/>
            <a:ext cx="6257291" cy="1293028"/>
          </a:xfrm>
        </p:spPr>
        <p:txBody>
          <a:bodyPr>
            <a:normAutofit/>
          </a:bodyPr>
          <a:lstStyle/>
          <a:p>
            <a:r>
              <a:rPr lang="en-GB" dirty="0"/>
              <a:t>Build an interactive map with Folium</a:t>
            </a:r>
          </a:p>
        </p:txBody>
      </p:sp>
      <p:sp>
        <p:nvSpPr>
          <p:cNvPr id="3" name="Content Placeholder 2">
            <a:extLst>
              <a:ext uri="{FF2B5EF4-FFF2-40B4-BE49-F238E27FC236}">
                <a16:creationId xmlns:a16="http://schemas.microsoft.com/office/drawing/2014/main" id="{5DF61031-4363-78A9-152F-2A9125977DC8}"/>
              </a:ext>
            </a:extLst>
          </p:cNvPr>
          <p:cNvSpPr>
            <a:spLocks noGrp="1"/>
          </p:cNvSpPr>
          <p:nvPr>
            <p:ph idx="1"/>
          </p:nvPr>
        </p:nvSpPr>
        <p:spPr>
          <a:xfrm>
            <a:off x="619760" y="2194560"/>
            <a:ext cx="6257290" cy="4024125"/>
          </a:xfrm>
        </p:spPr>
        <p:txBody>
          <a:bodyPr>
            <a:normAutofit/>
          </a:bodyPr>
          <a:lstStyle/>
          <a:p>
            <a:r>
              <a:rPr lang="en-GB" sz="1700">
                <a:latin typeface="Bahnschrift Condensed" panose="020B0502040204020203" pitchFamily="34" charset="0"/>
              </a:rPr>
              <a:t>Folium was used to create an interactive map. The NASA Johnson Space </a:t>
            </a:r>
            <a:r>
              <a:rPr lang="en-GB" sz="1700" err="1">
                <a:latin typeface="Bahnschrift Condensed" panose="020B0502040204020203" pitchFamily="34" charset="0"/>
              </a:rPr>
              <a:t>Center</a:t>
            </a:r>
            <a:r>
              <a:rPr lang="en-GB" sz="1700">
                <a:latin typeface="Bahnschrift Condensed" panose="020B0502040204020203" pitchFamily="34" charset="0"/>
              </a:rPr>
              <a:t> in Houston, Texas was made as the </a:t>
            </a:r>
            <a:r>
              <a:rPr lang="en-GB" sz="1700" err="1">
                <a:latin typeface="Bahnschrift Condensed" panose="020B0502040204020203" pitchFamily="34" charset="0"/>
              </a:rPr>
              <a:t>center</a:t>
            </a:r>
            <a:r>
              <a:rPr lang="en-GB" sz="1700">
                <a:latin typeface="Bahnschrift Condensed" panose="020B0502040204020203" pitchFamily="34" charset="0"/>
              </a:rPr>
              <a:t> point, using </a:t>
            </a:r>
            <a:r>
              <a:rPr lang="en-GB" sz="1700" err="1">
                <a:latin typeface="Bahnschrift Condensed" panose="020B0502040204020203" pitchFamily="34" charset="0"/>
              </a:rPr>
              <a:t>Folium.circle</a:t>
            </a:r>
            <a:r>
              <a:rPr lang="en-GB" sz="1700">
                <a:latin typeface="Bahnschrift Condensed" panose="020B0502040204020203" pitchFamily="34" charset="0"/>
              </a:rPr>
              <a:t> to add a highlighted circle around the space </a:t>
            </a:r>
            <a:r>
              <a:rPr lang="en-GB" sz="1700" err="1">
                <a:latin typeface="Bahnschrift Condensed" panose="020B0502040204020203" pitchFamily="34" charset="0"/>
              </a:rPr>
              <a:t>center’s</a:t>
            </a:r>
            <a:r>
              <a:rPr lang="en-GB" sz="1700">
                <a:latin typeface="Bahnschrift Condensed" panose="020B0502040204020203" pitchFamily="34" charset="0"/>
              </a:rPr>
              <a:t> location.</a:t>
            </a:r>
          </a:p>
          <a:p>
            <a:r>
              <a:rPr lang="en-GB" sz="1700">
                <a:latin typeface="Bahnschrift Condensed" panose="020B0502040204020203" pitchFamily="34" charset="0"/>
              </a:rPr>
              <a:t>A </a:t>
            </a:r>
            <a:r>
              <a:rPr lang="en-GB" sz="1700" err="1">
                <a:latin typeface="Bahnschrift Condensed" panose="020B0502040204020203" pitchFamily="34" charset="0"/>
              </a:rPr>
              <a:t>dataframe</a:t>
            </a:r>
            <a:r>
              <a:rPr lang="en-GB" sz="1700">
                <a:latin typeface="Bahnschrift Condensed" panose="020B0502040204020203" pitchFamily="34" charset="0"/>
              </a:rPr>
              <a:t> was created to classify successful and unsuccessful launches by colour (green, red). They were also added to the map, Folium clusters were created to show the location of the launches and identify the success rates of launch sites.</a:t>
            </a:r>
          </a:p>
          <a:p>
            <a:r>
              <a:rPr lang="en-GB" sz="1700">
                <a:latin typeface="Bahnschrift Condensed" panose="020B0502040204020203" pitchFamily="34" charset="0"/>
              </a:rPr>
              <a:t>A mouse position was created to get location coordinates. A polyline was drawn from landing sites and the coastline to measure distance, this helps to easily answer questions such as “Are launch sites in close proximity to the coastline?”.</a:t>
            </a:r>
          </a:p>
          <a:p>
            <a:endParaRPr lang="en-GB" sz="1700">
              <a:latin typeface="Bahnschrift Condensed" panose="020B0502040204020203" pitchFamily="34" charset="0"/>
            </a:endParaRPr>
          </a:p>
          <a:p>
            <a:r>
              <a:rPr lang="en-GB" sz="1700">
                <a:latin typeface="Bahnschrift Condensed" panose="020B0502040204020203" pitchFamily="34" charset="0"/>
              </a:rPr>
              <a:t>Folium Lab: </a:t>
            </a:r>
            <a:r>
              <a:rPr lang="en-GB" sz="1700">
                <a:latin typeface="Bahnschrift Condensed" panose="020B0502040204020203" pitchFamily="34" charset="0"/>
                <a:hlinkClick r:id="rId2"/>
              </a:rPr>
              <a:t>IBM-Data-Science/Course-10-Capstone-Project/</a:t>
            </a:r>
            <a:r>
              <a:rPr lang="en-GB" sz="1700" err="1">
                <a:latin typeface="Bahnschrift Condensed" panose="020B0502040204020203" pitchFamily="34" charset="0"/>
                <a:hlinkClick r:id="rId2"/>
              </a:rPr>
              <a:t>lab_jupyter_launch_site_location.ipynb</a:t>
            </a:r>
            <a:r>
              <a:rPr lang="en-GB" sz="1700">
                <a:latin typeface="Bahnschrift Condensed" panose="020B0502040204020203" pitchFamily="34" charset="0"/>
                <a:hlinkClick r:id="rId2"/>
              </a:rPr>
              <a:t> at main · Sion719/IBM-Data-Science</a:t>
            </a:r>
            <a:endParaRPr lang="en-GB" sz="1700">
              <a:latin typeface="Bahnschrift Condensed" panose="020B0502040204020203" pitchFamily="34" charset="0"/>
            </a:endParaRPr>
          </a:p>
        </p:txBody>
      </p:sp>
      <p:sp useBgFill="1">
        <p:nvSpPr>
          <p:cNvPr id="8" name="Rectangle 7">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with orange circles and white text&#10;&#10;AI-generated content may be incorrect.">
            <a:extLst>
              <a:ext uri="{FF2B5EF4-FFF2-40B4-BE49-F238E27FC236}">
                <a16:creationId xmlns:a16="http://schemas.microsoft.com/office/drawing/2014/main" id="{3B57599B-3B25-510E-5A7C-1D8E399ECCFA}"/>
              </a:ext>
            </a:extLst>
          </p:cNvPr>
          <p:cNvPicPr>
            <a:picLocks noChangeAspect="1"/>
          </p:cNvPicPr>
          <p:nvPr/>
        </p:nvPicPr>
        <p:blipFill>
          <a:blip r:embed="rId3"/>
          <a:srcRect l="8345" r="15529"/>
          <a:stretch>
            <a:fillRect/>
          </a:stretch>
        </p:blipFill>
        <p:spPr>
          <a:xfrm>
            <a:off x="7519416" y="10"/>
            <a:ext cx="4672584" cy="6857989"/>
          </a:xfrm>
          <a:prstGeom prst="rect">
            <a:avLst/>
          </a:prstGeom>
        </p:spPr>
      </p:pic>
    </p:spTree>
    <p:extLst>
      <p:ext uri="{BB962C8B-B14F-4D97-AF65-F5344CB8AC3E}">
        <p14:creationId xmlns:p14="http://schemas.microsoft.com/office/powerpoint/2010/main" val="2948018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EE26-82B4-4F4C-B295-1201D2D38F4F}"/>
              </a:ext>
            </a:extLst>
          </p:cNvPr>
          <p:cNvSpPr>
            <a:spLocks noGrp="1"/>
          </p:cNvSpPr>
          <p:nvPr>
            <p:ph type="title"/>
          </p:nvPr>
        </p:nvSpPr>
        <p:spPr>
          <a:xfrm>
            <a:off x="1286188" y="844217"/>
            <a:ext cx="4508193" cy="1293028"/>
          </a:xfrm>
        </p:spPr>
        <p:txBody>
          <a:bodyPr>
            <a:normAutofit fontScale="90000"/>
          </a:bodyPr>
          <a:lstStyle/>
          <a:p>
            <a:r>
              <a:rPr lang="en-GB" dirty="0"/>
              <a:t>Build a dashboard with </a:t>
            </a:r>
            <a:r>
              <a:rPr lang="en-GB" dirty="0" err="1"/>
              <a:t>Plotly</a:t>
            </a:r>
            <a:endParaRPr lang="en-GB" dirty="0"/>
          </a:p>
        </p:txBody>
      </p:sp>
      <p:sp>
        <p:nvSpPr>
          <p:cNvPr id="3" name="Content Placeholder 2">
            <a:extLst>
              <a:ext uri="{FF2B5EF4-FFF2-40B4-BE49-F238E27FC236}">
                <a16:creationId xmlns:a16="http://schemas.microsoft.com/office/drawing/2014/main" id="{F1DA448C-4373-688F-5EF2-3755DE505C65}"/>
              </a:ext>
            </a:extLst>
          </p:cNvPr>
          <p:cNvSpPr>
            <a:spLocks noGrp="1"/>
          </p:cNvSpPr>
          <p:nvPr>
            <p:ph idx="1"/>
          </p:nvPr>
        </p:nvSpPr>
        <p:spPr>
          <a:xfrm>
            <a:off x="619760" y="3017543"/>
            <a:ext cx="4207879" cy="1234440"/>
          </a:xfrm>
        </p:spPr>
        <p:txBody>
          <a:bodyPr>
            <a:normAutofit/>
          </a:bodyPr>
          <a:lstStyle/>
          <a:p>
            <a:pPr marL="0" indent="0" algn="ctr">
              <a:buNone/>
            </a:pPr>
            <a:r>
              <a:rPr lang="en-GB" sz="2400" dirty="0">
                <a:latin typeface="Bahnschrift Condensed" panose="020B0502040204020203" pitchFamily="34" charset="0"/>
              </a:rPr>
              <a:t>Step 1: Add a dropdown list to enable launch site selection</a:t>
            </a:r>
          </a:p>
        </p:txBody>
      </p:sp>
      <p:pic>
        <p:nvPicPr>
          <p:cNvPr id="7" name="Graphic 6" descr="Gauge">
            <a:extLst>
              <a:ext uri="{FF2B5EF4-FFF2-40B4-BE49-F238E27FC236}">
                <a16:creationId xmlns:a16="http://schemas.microsoft.com/office/drawing/2014/main" id="{FFD3A062-8429-52FC-4C9F-5784C6812F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1851" y="-331750"/>
            <a:ext cx="3644962" cy="3644962"/>
          </a:xfrm>
          <a:prstGeom prst="rect">
            <a:avLst/>
          </a:prstGeom>
        </p:spPr>
      </p:pic>
      <p:sp>
        <p:nvSpPr>
          <p:cNvPr id="4" name="TextBox 3">
            <a:extLst>
              <a:ext uri="{FF2B5EF4-FFF2-40B4-BE49-F238E27FC236}">
                <a16:creationId xmlns:a16="http://schemas.microsoft.com/office/drawing/2014/main" id="{FC6837B9-CB6A-EEC2-8CF9-DDCD4F54665B}"/>
              </a:ext>
            </a:extLst>
          </p:cNvPr>
          <p:cNvSpPr txBox="1"/>
          <p:nvPr/>
        </p:nvSpPr>
        <p:spPr>
          <a:xfrm>
            <a:off x="6998110" y="3034598"/>
            <a:ext cx="4141839" cy="1200329"/>
          </a:xfrm>
          <a:prstGeom prst="rect">
            <a:avLst/>
          </a:prstGeom>
          <a:noFill/>
        </p:spPr>
        <p:txBody>
          <a:bodyPr wrap="square" rtlCol="0">
            <a:spAutoFit/>
          </a:bodyPr>
          <a:lstStyle/>
          <a:p>
            <a:pPr algn="ctr"/>
            <a:r>
              <a:rPr lang="en-GB" sz="2400" dirty="0">
                <a:latin typeface="Bahnschrift Condensed" panose="020B0502040204020203" pitchFamily="34" charset="0"/>
              </a:rPr>
              <a:t>Step 2: Add a pie chart to show the total successful launch counts for all sites</a:t>
            </a:r>
          </a:p>
        </p:txBody>
      </p:sp>
      <p:sp>
        <p:nvSpPr>
          <p:cNvPr id="5" name="TextBox 4">
            <a:extLst>
              <a:ext uri="{FF2B5EF4-FFF2-40B4-BE49-F238E27FC236}">
                <a16:creationId xmlns:a16="http://schemas.microsoft.com/office/drawing/2014/main" id="{D5C93A40-A2A8-6E9E-C45F-734E5A5159B2}"/>
              </a:ext>
            </a:extLst>
          </p:cNvPr>
          <p:cNvSpPr txBox="1"/>
          <p:nvPr/>
        </p:nvSpPr>
        <p:spPr>
          <a:xfrm>
            <a:off x="7071851" y="5422980"/>
            <a:ext cx="3994355" cy="830997"/>
          </a:xfrm>
          <a:prstGeom prst="rect">
            <a:avLst/>
          </a:prstGeom>
          <a:noFill/>
        </p:spPr>
        <p:txBody>
          <a:bodyPr wrap="square" rtlCol="0">
            <a:spAutoFit/>
          </a:bodyPr>
          <a:lstStyle/>
          <a:p>
            <a:pPr algn="ctr"/>
            <a:r>
              <a:rPr lang="en-GB" sz="2400" dirty="0">
                <a:latin typeface="Bahnschrift Condensed" panose="020B0502040204020203" pitchFamily="34" charset="0"/>
              </a:rPr>
              <a:t>Step 3: Add a range slider to select the payload</a:t>
            </a:r>
          </a:p>
        </p:txBody>
      </p:sp>
      <p:sp>
        <p:nvSpPr>
          <p:cNvPr id="8" name="TextBox 7">
            <a:extLst>
              <a:ext uri="{FF2B5EF4-FFF2-40B4-BE49-F238E27FC236}">
                <a16:creationId xmlns:a16="http://schemas.microsoft.com/office/drawing/2014/main" id="{ACF38E57-C925-E389-D9D9-7102A0349F6F}"/>
              </a:ext>
            </a:extLst>
          </p:cNvPr>
          <p:cNvSpPr txBox="1"/>
          <p:nvPr/>
        </p:nvSpPr>
        <p:spPr>
          <a:xfrm>
            <a:off x="619760" y="5238315"/>
            <a:ext cx="4247534" cy="1200329"/>
          </a:xfrm>
          <a:prstGeom prst="rect">
            <a:avLst/>
          </a:prstGeom>
          <a:noFill/>
        </p:spPr>
        <p:txBody>
          <a:bodyPr wrap="square" rtlCol="0">
            <a:spAutoFit/>
          </a:bodyPr>
          <a:lstStyle/>
          <a:p>
            <a:pPr algn="ctr"/>
            <a:r>
              <a:rPr lang="en-GB" sz="2400" dirty="0">
                <a:latin typeface="Bahnschrift Condensed" panose="020B0502040204020203" pitchFamily="34" charset="0"/>
              </a:rPr>
              <a:t>Step 4: Add a scatter chart of payload mass vs. success rate of different booster versions</a:t>
            </a:r>
          </a:p>
        </p:txBody>
      </p:sp>
      <p:sp>
        <p:nvSpPr>
          <p:cNvPr id="9" name="Arrow: Right 8">
            <a:extLst>
              <a:ext uri="{FF2B5EF4-FFF2-40B4-BE49-F238E27FC236}">
                <a16:creationId xmlns:a16="http://schemas.microsoft.com/office/drawing/2014/main" id="{26FA1D55-4D32-4E0B-5DC0-A6B454566AFB}"/>
              </a:ext>
            </a:extLst>
          </p:cNvPr>
          <p:cNvSpPr/>
          <p:nvPr/>
        </p:nvSpPr>
        <p:spPr>
          <a:xfrm>
            <a:off x="5024284" y="3510116"/>
            <a:ext cx="1317522" cy="511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1AE7CBC9-BC8D-FCB7-D43A-0BC5C623A6F9}"/>
              </a:ext>
            </a:extLst>
          </p:cNvPr>
          <p:cNvSpPr/>
          <p:nvPr/>
        </p:nvSpPr>
        <p:spPr>
          <a:xfrm rot="5400000">
            <a:off x="8460986" y="4674888"/>
            <a:ext cx="1072679" cy="511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A958E062-7D00-BB94-BD13-1CFA56DED18E}"/>
              </a:ext>
            </a:extLst>
          </p:cNvPr>
          <p:cNvSpPr/>
          <p:nvPr/>
        </p:nvSpPr>
        <p:spPr>
          <a:xfrm rot="10800000">
            <a:off x="5310811" y="5474109"/>
            <a:ext cx="1502944" cy="511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4759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B173DC6-75F4-A549-535F-EADB162CC87F}"/>
              </a:ext>
            </a:extLst>
          </p:cNvPr>
          <p:cNvSpPr>
            <a:spLocks noGrp="1"/>
          </p:cNvSpPr>
          <p:nvPr>
            <p:ph type="title"/>
          </p:nvPr>
        </p:nvSpPr>
        <p:spPr>
          <a:xfrm>
            <a:off x="685800" y="1066163"/>
            <a:ext cx="3306744" cy="5148371"/>
          </a:xfrm>
        </p:spPr>
        <p:txBody>
          <a:bodyPr>
            <a:normAutofit/>
          </a:bodyPr>
          <a:lstStyle/>
          <a:p>
            <a:r>
              <a:rPr lang="en-GB" sz="2700"/>
              <a:t>Predictive Analysis (Classification)</a:t>
            </a:r>
          </a:p>
        </p:txBody>
      </p:sp>
      <p:graphicFrame>
        <p:nvGraphicFramePr>
          <p:cNvPr id="5" name="Content Placeholder 2">
            <a:extLst>
              <a:ext uri="{FF2B5EF4-FFF2-40B4-BE49-F238E27FC236}">
                <a16:creationId xmlns:a16="http://schemas.microsoft.com/office/drawing/2014/main" id="{09FCD627-D359-9FA2-1C7B-00B80D2A7B81}"/>
              </a:ext>
            </a:extLst>
          </p:cNvPr>
          <p:cNvGraphicFramePr>
            <a:graphicFrameLocks noGrp="1"/>
          </p:cNvGraphicFramePr>
          <p:nvPr>
            <p:ph idx="1"/>
            <p:extLst>
              <p:ext uri="{D42A27DB-BD31-4B8C-83A1-F6EECF244321}">
                <p14:modId xmlns:p14="http://schemas.microsoft.com/office/powerpoint/2010/main" val="2918660475"/>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45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8010E5A-19C2-D16D-4586-9FCC39286C08}"/>
              </a:ext>
            </a:extLst>
          </p:cNvPr>
          <p:cNvSpPr>
            <a:spLocks noGrp="1"/>
          </p:cNvSpPr>
          <p:nvPr>
            <p:ph type="title"/>
          </p:nvPr>
        </p:nvSpPr>
        <p:spPr>
          <a:xfrm>
            <a:off x="685800" y="1066163"/>
            <a:ext cx="3306744" cy="5148371"/>
          </a:xfrm>
        </p:spPr>
        <p:txBody>
          <a:bodyPr>
            <a:normAutofit/>
          </a:bodyPr>
          <a:lstStyle/>
          <a:p>
            <a:r>
              <a:rPr lang="en-GB" sz="2700"/>
              <a:t>Predictive Analysis (Classification)</a:t>
            </a:r>
          </a:p>
        </p:txBody>
      </p:sp>
      <p:graphicFrame>
        <p:nvGraphicFramePr>
          <p:cNvPr id="5" name="Content Placeholder 2">
            <a:extLst>
              <a:ext uri="{FF2B5EF4-FFF2-40B4-BE49-F238E27FC236}">
                <a16:creationId xmlns:a16="http://schemas.microsoft.com/office/drawing/2014/main" id="{A4AAFFE9-79CF-9B44-BA2E-7E4C6C2ACF20}"/>
              </a:ext>
            </a:extLst>
          </p:cNvPr>
          <p:cNvGraphicFramePr>
            <a:graphicFrameLocks noGrp="1"/>
          </p:cNvGraphicFramePr>
          <p:nvPr>
            <p:ph idx="1"/>
            <p:extLst>
              <p:ext uri="{D42A27DB-BD31-4B8C-83A1-F6EECF244321}">
                <p14:modId xmlns:p14="http://schemas.microsoft.com/office/powerpoint/2010/main" val="93204817"/>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48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3E3E-8ADD-F844-C945-647145227CC9}"/>
              </a:ext>
            </a:extLst>
          </p:cNvPr>
          <p:cNvSpPr>
            <a:spLocks noGrp="1"/>
          </p:cNvSpPr>
          <p:nvPr>
            <p:ph type="ctrTitle"/>
          </p:nvPr>
        </p:nvSpPr>
        <p:spPr>
          <a:xfrm>
            <a:off x="3854450" y="965200"/>
            <a:ext cx="7372350" cy="2463800"/>
          </a:xfrm>
        </p:spPr>
        <p:txBody>
          <a:bodyPr>
            <a:normAutofit/>
          </a:bodyPr>
          <a:lstStyle/>
          <a:p>
            <a:r>
              <a:rPr lang="en-GB" dirty="0"/>
              <a:t>Results</a:t>
            </a:r>
          </a:p>
        </p:txBody>
      </p:sp>
      <p:sp>
        <p:nvSpPr>
          <p:cNvPr id="3" name="Subtitle 2">
            <a:extLst>
              <a:ext uri="{FF2B5EF4-FFF2-40B4-BE49-F238E27FC236}">
                <a16:creationId xmlns:a16="http://schemas.microsoft.com/office/drawing/2014/main" id="{770AEA3F-10FF-D9A3-2FE1-A233405CA7B4}"/>
              </a:ext>
            </a:extLst>
          </p:cNvPr>
          <p:cNvSpPr>
            <a:spLocks noGrp="1"/>
          </p:cNvSpPr>
          <p:nvPr>
            <p:ph type="subTitle" idx="1"/>
          </p:nvPr>
        </p:nvSpPr>
        <p:spPr>
          <a:xfrm>
            <a:off x="3854450" y="4503906"/>
            <a:ext cx="7372350" cy="1388892"/>
          </a:xfrm>
        </p:spPr>
        <p:txBody>
          <a:bodyPr>
            <a:normAutofit/>
          </a:bodyPr>
          <a:lstStyle/>
          <a:p>
            <a:pPr marL="342900" indent="-342900">
              <a:buFont typeface="Arial" panose="020B0604020202020204" pitchFamily="34" charset="0"/>
              <a:buChar char="•"/>
            </a:pPr>
            <a:r>
              <a:rPr lang="en-GB" sz="3200" dirty="0"/>
              <a:t>Exploratory Data Analysis Results</a:t>
            </a:r>
          </a:p>
          <a:p>
            <a:pPr marL="342900" indent="-342900">
              <a:buFont typeface="Arial" panose="020B0604020202020204" pitchFamily="34" charset="0"/>
              <a:buChar char="•"/>
            </a:pPr>
            <a:r>
              <a:rPr lang="en-GB" sz="3200" dirty="0"/>
              <a:t>Predictive Analysis Results</a:t>
            </a:r>
          </a:p>
        </p:txBody>
      </p:sp>
    </p:spTree>
    <p:extLst>
      <p:ext uri="{BB962C8B-B14F-4D97-AF65-F5344CB8AC3E}">
        <p14:creationId xmlns:p14="http://schemas.microsoft.com/office/powerpoint/2010/main" val="368630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2103-EC31-DABC-904E-8F9AD651244B}"/>
              </a:ext>
            </a:extLst>
          </p:cNvPr>
          <p:cNvSpPr>
            <a:spLocks noGrp="1"/>
          </p:cNvSpPr>
          <p:nvPr>
            <p:ph type="title"/>
          </p:nvPr>
        </p:nvSpPr>
        <p:spPr>
          <a:xfrm>
            <a:off x="5615888" y="673240"/>
            <a:ext cx="5951914" cy="3446373"/>
          </a:xfrm>
          <a:noFill/>
          <a:ln w="19050">
            <a:noFill/>
            <a:prstDash val="dash"/>
          </a:ln>
        </p:spPr>
        <p:txBody>
          <a:bodyPr vert="horz" lIns="91440" tIns="45720" rIns="91440" bIns="45720" rtlCol="0" anchor="b">
            <a:normAutofit/>
          </a:bodyPr>
          <a:lstStyle/>
          <a:p>
            <a:r>
              <a:rPr lang="en-US" sz="4800"/>
              <a:t>Insights drawn from EDA</a:t>
            </a:r>
          </a:p>
        </p:txBody>
      </p:sp>
      <p:pic>
        <p:nvPicPr>
          <p:cNvPr id="4" name="Picture 3">
            <a:extLst>
              <a:ext uri="{FF2B5EF4-FFF2-40B4-BE49-F238E27FC236}">
                <a16:creationId xmlns:a16="http://schemas.microsoft.com/office/drawing/2014/main" id="{262E3AF4-5F88-3EBE-BC2F-3065070314D8}"/>
              </a:ext>
            </a:extLst>
          </p:cNvPr>
          <p:cNvPicPr>
            <a:picLocks noChangeAspect="1"/>
          </p:cNvPicPr>
          <p:nvPr/>
        </p:nvPicPr>
        <p:blipFill>
          <a:blip r:embed="rId2"/>
          <a:srcRect r="7323" b="2"/>
          <a:stretch>
            <a:fillRect/>
          </a:stretch>
        </p:blipFill>
        <p:spPr>
          <a:xfrm>
            <a:off x="1289902" y="1286928"/>
            <a:ext cx="2699540" cy="4284145"/>
          </a:xfrm>
          <a:prstGeom prst="rect">
            <a:avLst/>
          </a:prstGeom>
        </p:spPr>
      </p:pic>
    </p:spTree>
    <p:extLst>
      <p:ext uri="{BB962C8B-B14F-4D97-AF65-F5344CB8AC3E}">
        <p14:creationId xmlns:p14="http://schemas.microsoft.com/office/powerpoint/2010/main" val="6792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B8C-16A9-FF93-56F6-0DC9005C2039}"/>
              </a:ext>
            </a:extLst>
          </p:cNvPr>
          <p:cNvSpPr>
            <a:spLocks noGrp="1"/>
          </p:cNvSpPr>
          <p:nvPr>
            <p:ph type="title"/>
          </p:nvPr>
        </p:nvSpPr>
        <p:spPr>
          <a:xfrm>
            <a:off x="400050" y="542120"/>
            <a:ext cx="11155680" cy="1463040"/>
          </a:xfrm>
        </p:spPr>
        <p:txBody>
          <a:bodyPr/>
          <a:lstStyle/>
          <a:p>
            <a:r>
              <a:rPr lang="en-GB" dirty="0"/>
              <a:t>Flight Number vs Launch Site</a:t>
            </a:r>
          </a:p>
        </p:txBody>
      </p:sp>
      <p:graphicFrame>
        <p:nvGraphicFramePr>
          <p:cNvPr id="7" name="Content Placeholder 2">
            <a:extLst>
              <a:ext uri="{FF2B5EF4-FFF2-40B4-BE49-F238E27FC236}">
                <a16:creationId xmlns:a16="http://schemas.microsoft.com/office/drawing/2014/main" id="{B4DD295E-C872-9698-83EC-3B9680A8B338}"/>
              </a:ext>
            </a:extLst>
          </p:cNvPr>
          <p:cNvGraphicFramePr>
            <a:graphicFrameLocks noGrp="1"/>
          </p:cNvGraphicFramePr>
          <p:nvPr>
            <p:ph idx="1"/>
            <p:extLst>
              <p:ext uri="{D42A27DB-BD31-4B8C-83A1-F6EECF244321}">
                <p14:modId xmlns:p14="http://schemas.microsoft.com/office/powerpoint/2010/main" val="2441524964"/>
              </p:ext>
            </p:extLst>
          </p:nvPr>
        </p:nvGraphicFramePr>
        <p:xfrm>
          <a:off x="400050" y="5005848"/>
          <a:ext cx="11515725" cy="1718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D350DB2-9893-09FE-D76C-69D4BFCC9672}"/>
              </a:ext>
            </a:extLst>
          </p:cNvPr>
          <p:cNvPicPr>
            <a:picLocks noChangeAspect="1"/>
          </p:cNvPicPr>
          <p:nvPr/>
        </p:nvPicPr>
        <p:blipFill>
          <a:blip r:embed="rId7"/>
          <a:stretch>
            <a:fillRect/>
          </a:stretch>
        </p:blipFill>
        <p:spPr>
          <a:xfrm>
            <a:off x="857251" y="2005160"/>
            <a:ext cx="9629774" cy="2411393"/>
          </a:xfrm>
          <a:prstGeom prst="rect">
            <a:avLst/>
          </a:prstGeom>
        </p:spPr>
      </p:pic>
    </p:spTree>
    <p:extLst>
      <p:ext uri="{BB962C8B-B14F-4D97-AF65-F5344CB8AC3E}">
        <p14:creationId xmlns:p14="http://schemas.microsoft.com/office/powerpoint/2010/main" val="3498279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1470-20EB-F368-7AE9-05234D47B6CC}"/>
              </a:ext>
            </a:extLst>
          </p:cNvPr>
          <p:cNvSpPr>
            <a:spLocks noGrp="1"/>
          </p:cNvSpPr>
          <p:nvPr>
            <p:ph type="title"/>
          </p:nvPr>
        </p:nvSpPr>
        <p:spPr>
          <a:xfrm>
            <a:off x="-568324" y="1252954"/>
            <a:ext cx="4596732" cy="1533525"/>
          </a:xfrm>
        </p:spPr>
        <p:txBody>
          <a:bodyPr vert="horz" lIns="91440" tIns="45720" rIns="91440" bIns="45720" rtlCol="0" anchor="b">
            <a:normAutofit/>
          </a:bodyPr>
          <a:lstStyle/>
          <a:p>
            <a:pPr>
              <a:lnSpc>
                <a:spcPct val="85000"/>
              </a:lnSpc>
            </a:pPr>
            <a:r>
              <a:rPr lang="en-US" sz="4400" cap="all"/>
              <a:t>Payload vs Launch Site</a:t>
            </a:r>
            <a:endParaRPr lang="en-US" sz="4400" cap="all" dirty="0"/>
          </a:p>
        </p:txBody>
      </p:sp>
      <p:pic>
        <p:nvPicPr>
          <p:cNvPr id="6" name="Picture 5">
            <a:extLst>
              <a:ext uri="{FF2B5EF4-FFF2-40B4-BE49-F238E27FC236}">
                <a16:creationId xmlns:a16="http://schemas.microsoft.com/office/drawing/2014/main" id="{B665FA05-573F-0008-861A-AF8012C8B1EB}"/>
              </a:ext>
            </a:extLst>
          </p:cNvPr>
          <p:cNvPicPr>
            <a:picLocks noChangeAspect="1"/>
          </p:cNvPicPr>
          <p:nvPr/>
        </p:nvPicPr>
        <p:blipFill>
          <a:blip r:embed="rId2"/>
          <a:stretch>
            <a:fillRect/>
          </a:stretch>
        </p:blipFill>
        <p:spPr>
          <a:xfrm>
            <a:off x="1051592" y="3152775"/>
            <a:ext cx="10931935" cy="3495675"/>
          </a:xfrm>
          <a:prstGeom prst="rect">
            <a:avLst/>
          </a:prstGeom>
        </p:spPr>
      </p:pic>
      <p:sp>
        <p:nvSpPr>
          <p:cNvPr id="85" name="TextBox 84">
            <a:extLst>
              <a:ext uri="{FF2B5EF4-FFF2-40B4-BE49-F238E27FC236}">
                <a16:creationId xmlns:a16="http://schemas.microsoft.com/office/drawing/2014/main" id="{05318E9C-CC74-0951-A0F0-930B2592CE8D}"/>
              </a:ext>
            </a:extLst>
          </p:cNvPr>
          <p:cNvSpPr txBox="1"/>
          <p:nvPr/>
        </p:nvSpPr>
        <p:spPr>
          <a:xfrm>
            <a:off x="4473677" y="724376"/>
            <a:ext cx="7718324" cy="1938992"/>
          </a:xfrm>
          <a:prstGeom prst="rect">
            <a:avLst/>
          </a:prstGeom>
          <a:noFill/>
        </p:spPr>
        <p:txBody>
          <a:bodyPr wrap="square" rtlCol="0">
            <a:spAutoFit/>
          </a:bodyPr>
          <a:lstStyle/>
          <a:p>
            <a:pPr marL="285750" indent="-285750">
              <a:buFont typeface="Arial" panose="020B0604020202020204" pitchFamily="34" charset="0"/>
              <a:buChar char="•"/>
            </a:pPr>
            <a:r>
              <a:rPr lang="en-GB" sz="2000" b="1" dirty="0">
                <a:latin typeface="Bahnschrift Condensed" panose="020B0502040204020203" pitchFamily="34" charset="0"/>
              </a:rPr>
              <a:t>Payload variation: </a:t>
            </a:r>
            <a:r>
              <a:rPr lang="en-GB" sz="2000" dirty="0">
                <a:latin typeface="Bahnschrift Condensed" panose="020B0502040204020203" pitchFamily="34" charset="0"/>
              </a:rPr>
              <a:t>Heavier payloads (up to 16,000kg) are observed at both CCAFS SLC 40 and KSC LC 39A, while VAFB SLC 4E is limited to lighter payloads (&lt;10,000kg).</a:t>
            </a:r>
          </a:p>
          <a:p>
            <a:pPr marL="285750" indent="-285750">
              <a:buFont typeface="Arial" panose="020B0604020202020204" pitchFamily="34" charset="0"/>
              <a:buChar char="•"/>
            </a:pPr>
            <a:r>
              <a:rPr lang="en-GB" sz="2000" b="1" dirty="0">
                <a:latin typeface="Bahnschrift Condensed" panose="020B0502040204020203" pitchFamily="34" charset="0"/>
              </a:rPr>
              <a:t>Success relationship: </a:t>
            </a:r>
            <a:r>
              <a:rPr lang="en-GB" sz="2000" dirty="0">
                <a:latin typeface="Bahnschrift Condensed" panose="020B0502040204020203" pitchFamily="34" charset="0"/>
              </a:rPr>
              <a:t>Across sites, higher payloads show mixed outcomes, but success is consistently present even at maximum payloads, this indicates system robustness.</a:t>
            </a:r>
          </a:p>
          <a:p>
            <a:pPr marL="285750" indent="-285750">
              <a:buFont typeface="Arial" panose="020B0604020202020204" pitchFamily="34" charset="0"/>
              <a:buChar char="•"/>
            </a:pPr>
            <a:r>
              <a:rPr lang="en-GB" sz="2000" b="1" dirty="0">
                <a:latin typeface="Bahnschrift Condensed" panose="020B0502040204020203" pitchFamily="34" charset="0"/>
              </a:rPr>
              <a:t>Feature insight: </a:t>
            </a:r>
            <a:r>
              <a:rPr lang="en-GB" sz="2000" dirty="0">
                <a:latin typeface="Bahnschrift Condensed" panose="020B0502040204020203" pitchFamily="34" charset="0"/>
              </a:rPr>
              <a:t>Payload mass is a key variable but not the sole predictor of success</a:t>
            </a:r>
            <a:r>
              <a:rPr lang="en-GB" sz="1600" dirty="0">
                <a:latin typeface="Amasis MT Pro Light" panose="02040304050005020304" pitchFamily="18" charset="0"/>
              </a:rPr>
              <a:t>.</a:t>
            </a:r>
          </a:p>
        </p:txBody>
      </p:sp>
    </p:spTree>
    <p:extLst>
      <p:ext uri="{BB962C8B-B14F-4D97-AF65-F5344CB8AC3E}">
        <p14:creationId xmlns:p14="http://schemas.microsoft.com/office/powerpoint/2010/main" val="3724362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EF6F-2A91-A6D4-059F-9094D5817CF8}"/>
              </a:ext>
            </a:extLst>
          </p:cNvPr>
          <p:cNvSpPr>
            <a:spLocks noGrp="1"/>
          </p:cNvSpPr>
          <p:nvPr>
            <p:ph type="title"/>
          </p:nvPr>
        </p:nvSpPr>
        <p:spPr>
          <a:xfrm>
            <a:off x="2895600" y="764373"/>
            <a:ext cx="8610600" cy="1293028"/>
          </a:xfrm>
        </p:spPr>
        <p:txBody>
          <a:bodyPr>
            <a:normAutofit/>
          </a:bodyPr>
          <a:lstStyle/>
          <a:p>
            <a:r>
              <a:rPr lang="en-GB">
                <a:latin typeface="Amasis MT Pro Light" panose="02040304050005020304" pitchFamily="18" charset="0"/>
              </a:rPr>
              <a:t>Outline</a:t>
            </a:r>
            <a:endParaRPr lang="en-GB" dirty="0">
              <a:latin typeface="Amasis MT Pro Light" panose="02040304050005020304" pitchFamily="18" charset="0"/>
            </a:endParaRPr>
          </a:p>
        </p:txBody>
      </p:sp>
      <p:graphicFrame>
        <p:nvGraphicFramePr>
          <p:cNvPr id="5" name="Content Placeholder 2">
            <a:extLst>
              <a:ext uri="{FF2B5EF4-FFF2-40B4-BE49-F238E27FC236}">
                <a16:creationId xmlns:a16="http://schemas.microsoft.com/office/drawing/2014/main" id="{F47368DA-1316-68C5-B3A2-4EDD92532D96}"/>
              </a:ext>
            </a:extLst>
          </p:cNvPr>
          <p:cNvGraphicFramePr>
            <a:graphicFrameLocks noGrp="1"/>
          </p:cNvGraphicFramePr>
          <p:nvPr>
            <p:ph idx="1"/>
            <p:extLst>
              <p:ext uri="{D42A27DB-BD31-4B8C-83A1-F6EECF244321}">
                <p14:modId xmlns:p14="http://schemas.microsoft.com/office/powerpoint/2010/main" val="294292430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086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B08C-636F-5874-68E8-21AFC1D483CF}"/>
              </a:ext>
            </a:extLst>
          </p:cNvPr>
          <p:cNvSpPr>
            <a:spLocks noGrp="1"/>
          </p:cNvSpPr>
          <p:nvPr>
            <p:ph type="title"/>
          </p:nvPr>
        </p:nvSpPr>
        <p:spPr>
          <a:xfrm>
            <a:off x="685799" y="764373"/>
            <a:ext cx="3977639" cy="1600200"/>
          </a:xfrm>
        </p:spPr>
        <p:txBody>
          <a:bodyPr anchor="b">
            <a:normAutofit/>
          </a:bodyPr>
          <a:lstStyle/>
          <a:p>
            <a:pPr algn="l"/>
            <a:r>
              <a:rPr lang="en-GB" sz="3200"/>
              <a:t>Success rate vs Orbit Type</a:t>
            </a:r>
          </a:p>
        </p:txBody>
      </p:sp>
      <p:sp>
        <p:nvSpPr>
          <p:cNvPr id="22" name="Content Placeholder 8">
            <a:extLst>
              <a:ext uri="{FF2B5EF4-FFF2-40B4-BE49-F238E27FC236}">
                <a16:creationId xmlns:a16="http://schemas.microsoft.com/office/drawing/2014/main" id="{1019C5A5-6BE6-1F62-8555-5B923ECF2423}"/>
              </a:ext>
            </a:extLst>
          </p:cNvPr>
          <p:cNvSpPr>
            <a:spLocks noGrp="1"/>
          </p:cNvSpPr>
          <p:nvPr>
            <p:ph idx="1"/>
          </p:nvPr>
        </p:nvSpPr>
        <p:spPr>
          <a:xfrm>
            <a:off x="685798" y="3259309"/>
            <a:ext cx="3977639" cy="3854112"/>
          </a:xfrm>
        </p:spPr>
        <p:txBody>
          <a:bodyPr>
            <a:normAutofit/>
          </a:bodyPr>
          <a:lstStyle/>
          <a:p>
            <a:r>
              <a:rPr lang="en-GB" sz="2000" dirty="0">
                <a:latin typeface="Bahnschrift Condensed" panose="020B0502040204020203" pitchFamily="34" charset="0"/>
              </a:rPr>
              <a:t>The OS orbit has 0% success rate. </a:t>
            </a:r>
          </a:p>
          <a:p>
            <a:r>
              <a:rPr lang="en-GB" sz="2000" dirty="0">
                <a:latin typeface="Bahnschrift Condensed" panose="020B0502040204020203" pitchFamily="34" charset="0"/>
              </a:rPr>
              <a:t>The ELS-1, GEO, HEO and SSO orbits have 100% success rate.</a:t>
            </a:r>
          </a:p>
          <a:p>
            <a:r>
              <a:rPr lang="en-GB" sz="2000" dirty="0">
                <a:latin typeface="Bahnschrift Condensed" panose="020B0502040204020203" pitchFamily="34" charset="0"/>
              </a:rPr>
              <a:t> Orbits GTO, ISS, LEO, MEO and PO success rate is higher than 50% and less than 75%.</a:t>
            </a:r>
            <a:endParaRPr lang="en-US" sz="2000" dirty="0">
              <a:latin typeface="Bahnschrift Condensed" panose="020B0502040204020203" pitchFamily="34" charset="0"/>
            </a:endParaRPr>
          </a:p>
        </p:txBody>
      </p:sp>
      <p:pic>
        <p:nvPicPr>
          <p:cNvPr id="5" name="Content Placeholder 4">
            <a:extLst>
              <a:ext uri="{FF2B5EF4-FFF2-40B4-BE49-F238E27FC236}">
                <a16:creationId xmlns:a16="http://schemas.microsoft.com/office/drawing/2014/main" id="{A3D6CAD7-08EA-BD2B-EC55-0242A21C2D68}"/>
              </a:ext>
            </a:extLst>
          </p:cNvPr>
          <p:cNvPicPr>
            <a:picLocks noChangeAspect="1"/>
          </p:cNvPicPr>
          <p:nvPr/>
        </p:nvPicPr>
        <p:blipFill>
          <a:blip r:embed="rId2"/>
          <a:stretch>
            <a:fillRect/>
          </a:stretch>
        </p:blipFill>
        <p:spPr>
          <a:xfrm>
            <a:off x="4972699" y="1040509"/>
            <a:ext cx="6533501" cy="4883791"/>
          </a:xfrm>
          <a:prstGeom prst="rect">
            <a:avLst/>
          </a:prstGeom>
        </p:spPr>
      </p:pic>
    </p:spTree>
    <p:extLst>
      <p:ext uri="{BB962C8B-B14F-4D97-AF65-F5344CB8AC3E}">
        <p14:creationId xmlns:p14="http://schemas.microsoft.com/office/powerpoint/2010/main" val="340073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3052-B8C6-87C7-74BB-3D427669F38A}"/>
              </a:ext>
            </a:extLst>
          </p:cNvPr>
          <p:cNvSpPr>
            <a:spLocks noGrp="1"/>
          </p:cNvSpPr>
          <p:nvPr>
            <p:ph type="title"/>
          </p:nvPr>
        </p:nvSpPr>
        <p:spPr>
          <a:xfrm>
            <a:off x="7816177" y="1327355"/>
            <a:ext cx="3977639" cy="1102912"/>
          </a:xfrm>
        </p:spPr>
        <p:txBody>
          <a:bodyPr anchor="b">
            <a:normAutofit/>
          </a:bodyPr>
          <a:lstStyle/>
          <a:p>
            <a:pPr algn="l"/>
            <a:r>
              <a:rPr lang="en-GB" sz="3200" dirty="0"/>
              <a:t>Flight Number vs Orbit Type</a:t>
            </a:r>
          </a:p>
        </p:txBody>
      </p:sp>
      <p:sp>
        <p:nvSpPr>
          <p:cNvPr id="20" name="Content Placeholder 8">
            <a:extLst>
              <a:ext uri="{FF2B5EF4-FFF2-40B4-BE49-F238E27FC236}">
                <a16:creationId xmlns:a16="http://schemas.microsoft.com/office/drawing/2014/main" id="{15AE8841-3A8F-124E-A212-300507AB9FC3}"/>
              </a:ext>
            </a:extLst>
          </p:cNvPr>
          <p:cNvSpPr>
            <a:spLocks noGrp="1"/>
          </p:cNvSpPr>
          <p:nvPr>
            <p:ph idx="1"/>
          </p:nvPr>
        </p:nvSpPr>
        <p:spPr>
          <a:xfrm>
            <a:off x="212608" y="1709542"/>
            <a:ext cx="11129662" cy="1441450"/>
          </a:xfrm>
        </p:spPr>
        <p:txBody>
          <a:bodyPr>
            <a:normAutofit/>
          </a:bodyPr>
          <a:lstStyle/>
          <a:p>
            <a:r>
              <a:rPr lang="en-US" sz="1600" dirty="0">
                <a:latin typeface="Bahnschrift Condensed" panose="020B0502040204020203" pitchFamily="34" charset="0"/>
              </a:rPr>
              <a:t>Early flights show more failures (blue dots) then later flights, this reflects the trial-and-error phase.</a:t>
            </a:r>
          </a:p>
          <a:p>
            <a:r>
              <a:rPr lang="en-US" sz="1600" dirty="0">
                <a:latin typeface="Bahnschrift Condensed" panose="020B0502040204020203" pitchFamily="34" charset="0"/>
              </a:rPr>
              <a:t>High success rates in later missions suggest technological maturity and improved reliability.</a:t>
            </a:r>
          </a:p>
          <a:p>
            <a:r>
              <a:rPr lang="en-US" sz="1600" dirty="0">
                <a:latin typeface="Bahnschrift Condensed" panose="020B0502040204020203" pitchFamily="34" charset="0"/>
              </a:rPr>
              <a:t>Success rate improves over time among all orbit types.</a:t>
            </a:r>
          </a:p>
        </p:txBody>
      </p:sp>
      <p:pic>
        <p:nvPicPr>
          <p:cNvPr id="5" name="Content Placeholder 4">
            <a:extLst>
              <a:ext uri="{FF2B5EF4-FFF2-40B4-BE49-F238E27FC236}">
                <a16:creationId xmlns:a16="http://schemas.microsoft.com/office/drawing/2014/main" id="{54E02208-8BEB-5746-4A9F-E6FB4BFFE411}"/>
              </a:ext>
            </a:extLst>
          </p:cNvPr>
          <p:cNvPicPr>
            <a:picLocks noChangeAspect="1"/>
          </p:cNvPicPr>
          <p:nvPr/>
        </p:nvPicPr>
        <p:blipFill>
          <a:blip r:embed="rId2"/>
          <a:stretch>
            <a:fillRect/>
          </a:stretch>
        </p:blipFill>
        <p:spPr>
          <a:xfrm>
            <a:off x="329080" y="3287696"/>
            <a:ext cx="11129662" cy="3553428"/>
          </a:xfrm>
          <a:prstGeom prst="rect">
            <a:avLst/>
          </a:prstGeom>
        </p:spPr>
      </p:pic>
    </p:spTree>
    <p:extLst>
      <p:ext uri="{BB962C8B-B14F-4D97-AF65-F5344CB8AC3E}">
        <p14:creationId xmlns:p14="http://schemas.microsoft.com/office/powerpoint/2010/main" val="1251101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3879CB3-7BDC-1D4D-0CD3-3D23FD304279}"/>
              </a:ext>
            </a:extLst>
          </p:cNvPr>
          <p:cNvSpPr>
            <a:spLocks noGrp="1"/>
          </p:cNvSpPr>
          <p:nvPr>
            <p:ph type="title"/>
          </p:nvPr>
        </p:nvSpPr>
        <p:spPr>
          <a:xfrm>
            <a:off x="715944" y="1441450"/>
            <a:ext cx="3977639" cy="1600200"/>
          </a:xfrm>
        </p:spPr>
        <p:txBody>
          <a:bodyPr anchor="b">
            <a:normAutofit/>
          </a:bodyPr>
          <a:lstStyle/>
          <a:p>
            <a:pPr algn="l"/>
            <a:r>
              <a:rPr lang="en-GB" sz="3200" dirty="0"/>
              <a:t>Payload vs Orbit Type</a:t>
            </a:r>
          </a:p>
        </p:txBody>
      </p:sp>
      <p:sp>
        <p:nvSpPr>
          <p:cNvPr id="17" name="Content Placeholder 8">
            <a:extLst>
              <a:ext uri="{FF2B5EF4-FFF2-40B4-BE49-F238E27FC236}">
                <a16:creationId xmlns:a16="http://schemas.microsoft.com/office/drawing/2014/main" id="{341E19A6-6EA8-D2B8-6FF2-B61ACE6E973C}"/>
              </a:ext>
            </a:extLst>
          </p:cNvPr>
          <p:cNvSpPr>
            <a:spLocks noGrp="1"/>
          </p:cNvSpPr>
          <p:nvPr>
            <p:ph idx="1"/>
          </p:nvPr>
        </p:nvSpPr>
        <p:spPr>
          <a:xfrm>
            <a:off x="6835391" y="1711430"/>
            <a:ext cx="3977639" cy="3854112"/>
          </a:xfrm>
        </p:spPr>
        <p:txBody>
          <a:bodyPr>
            <a:normAutofit/>
          </a:bodyPr>
          <a:lstStyle/>
          <a:p>
            <a:r>
              <a:rPr lang="en-US" sz="2000" dirty="0">
                <a:latin typeface="Bahnschrift Condensed" panose="020B0502040204020203" pitchFamily="34" charset="0"/>
              </a:rPr>
              <a:t>Only a few orbit types have payloads exceeding 10,000kg (ISS, PO, VLEO).</a:t>
            </a:r>
          </a:p>
          <a:p>
            <a:r>
              <a:rPr lang="en-US" sz="2000" dirty="0">
                <a:latin typeface="Bahnschrift Condensed" panose="020B0502040204020203" pitchFamily="34" charset="0"/>
              </a:rPr>
              <a:t>No correlation between orbit type and payload mass</a:t>
            </a:r>
          </a:p>
        </p:txBody>
      </p:sp>
      <p:pic>
        <p:nvPicPr>
          <p:cNvPr id="5" name="Content Placeholder 4">
            <a:extLst>
              <a:ext uri="{FF2B5EF4-FFF2-40B4-BE49-F238E27FC236}">
                <a16:creationId xmlns:a16="http://schemas.microsoft.com/office/drawing/2014/main" id="{D74D1BCB-275F-74D1-F56F-3CDADB71A8E5}"/>
              </a:ext>
            </a:extLst>
          </p:cNvPr>
          <p:cNvPicPr>
            <a:picLocks noChangeAspect="1"/>
          </p:cNvPicPr>
          <p:nvPr/>
        </p:nvPicPr>
        <p:blipFill>
          <a:blip r:embed="rId3"/>
          <a:stretch>
            <a:fillRect/>
          </a:stretch>
        </p:blipFill>
        <p:spPr>
          <a:xfrm>
            <a:off x="350083" y="4291629"/>
            <a:ext cx="11276698" cy="2227147"/>
          </a:xfrm>
          <a:prstGeom prst="rect">
            <a:avLst/>
          </a:prstGeom>
        </p:spPr>
      </p:pic>
    </p:spTree>
    <p:extLst>
      <p:ext uri="{BB962C8B-B14F-4D97-AF65-F5344CB8AC3E}">
        <p14:creationId xmlns:p14="http://schemas.microsoft.com/office/powerpoint/2010/main" val="146069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6089-76B6-C8B2-5043-9E68C8C643D1}"/>
              </a:ext>
            </a:extLst>
          </p:cNvPr>
          <p:cNvSpPr>
            <a:spLocks noGrp="1"/>
          </p:cNvSpPr>
          <p:nvPr>
            <p:ph type="title"/>
          </p:nvPr>
        </p:nvSpPr>
        <p:spPr>
          <a:xfrm>
            <a:off x="2895600" y="764373"/>
            <a:ext cx="8610600" cy="1293028"/>
          </a:xfrm>
        </p:spPr>
        <p:txBody>
          <a:bodyPr>
            <a:normAutofit/>
          </a:bodyPr>
          <a:lstStyle/>
          <a:p>
            <a:r>
              <a:rPr lang="en-GB"/>
              <a:t>Launch Success Yearly Trend</a:t>
            </a:r>
          </a:p>
        </p:txBody>
      </p:sp>
      <p:pic>
        <p:nvPicPr>
          <p:cNvPr id="5" name="Content Placeholder 4">
            <a:extLst>
              <a:ext uri="{FF2B5EF4-FFF2-40B4-BE49-F238E27FC236}">
                <a16:creationId xmlns:a16="http://schemas.microsoft.com/office/drawing/2014/main" id="{77E9D0E3-C9BA-73E1-5366-F2485F9A3DE7}"/>
              </a:ext>
            </a:extLst>
          </p:cNvPr>
          <p:cNvPicPr>
            <a:picLocks noChangeAspect="1"/>
          </p:cNvPicPr>
          <p:nvPr/>
        </p:nvPicPr>
        <p:blipFill>
          <a:blip r:embed="rId2"/>
          <a:srcRect l="1420" r="165" b="3"/>
          <a:stretch>
            <a:fillRect/>
          </a:stretch>
        </p:blipFill>
        <p:spPr>
          <a:xfrm>
            <a:off x="685800" y="2501159"/>
            <a:ext cx="4521200" cy="3410926"/>
          </a:xfrm>
          <a:prstGeom prst="rect">
            <a:avLst/>
          </a:prstGeom>
        </p:spPr>
      </p:pic>
      <p:sp>
        <p:nvSpPr>
          <p:cNvPr id="9" name="Content Placeholder 8">
            <a:extLst>
              <a:ext uri="{FF2B5EF4-FFF2-40B4-BE49-F238E27FC236}">
                <a16:creationId xmlns:a16="http://schemas.microsoft.com/office/drawing/2014/main" id="{3E10BEB8-A9A9-7462-565B-A0A0CDAB691E}"/>
              </a:ext>
            </a:extLst>
          </p:cNvPr>
          <p:cNvSpPr>
            <a:spLocks noGrp="1"/>
          </p:cNvSpPr>
          <p:nvPr>
            <p:ph idx="1"/>
          </p:nvPr>
        </p:nvSpPr>
        <p:spPr>
          <a:xfrm>
            <a:off x="5689600" y="2194560"/>
            <a:ext cx="5816600" cy="4024125"/>
          </a:xfrm>
        </p:spPr>
        <p:txBody>
          <a:bodyPr>
            <a:normAutofit/>
          </a:bodyPr>
          <a:lstStyle/>
          <a:p>
            <a:r>
              <a:rPr lang="en-US">
                <a:latin typeface="Bahnschrift Condensed" panose="020B0502040204020203" pitchFamily="34" charset="0"/>
              </a:rPr>
              <a:t>Success rates were 0% up until 2013 where they began steadily increasing.</a:t>
            </a:r>
          </a:p>
          <a:p>
            <a:r>
              <a:rPr lang="en-US">
                <a:latin typeface="Bahnschrift Condensed" panose="020B0502040204020203" pitchFamily="34" charset="0"/>
              </a:rPr>
              <a:t>The success rate continuously increased from 2013 going from 0% and peaking at around 90% in 2019.</a:t>
            </a:r>
          </a:p>
          <a:p>
            <a:r>
              <a:rPr lang="en-US">
                <a:latin typeface="Bahnschrift Condensed" panose="020B0502040204020203" pitchFamily="34" charset="0"/>
              </a:rPr>
              <a:t>The year on year progression highlights how data-driven testing and development significantly improved mission reliability</a:t>
            </a:r>
            <a:r>
              <a:rPr lang="en-US"/>
              <a:t>.</a:t>
            </a:r>
          </a:p>
        </p:txBody>
      </p:sp>
    </p:spTree>
    <p:extLst>
      <p:ext uri="{BB962C8B-B14F-4D97-AF65-F5344CB8AC3E}">
        <p14:creationId xmlns:p14="http://schemas.microsoft.com/office/powerpoint/2010/main" val="8278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864F-D850-B088-E0C4-0B5EBB4F66C6}"/>
              </a:ext>
            </a:extLst>
          </p:cNvPr>
          <p:cNvSpPr>
            <a:spLocks noGrp="1"/>
          </p:cNvSpPr>
          <p:nvPr>
            <p:ph type="title"/>
          </p:nvPr>
        </p:nvSpPr>
        <p:spPr>
          <a:xfrm>
            <a:off x="155223" y="1330076"/>
            <a:ext cx="3521830" cy="4953741"/>
          </a:xfrm>
        </p:spPr>
        <p:txBody>
          <a:bodyPr anchor="t">
            <a:normAutofit/>
          </a:bodyPr>
          <a:lstStyle/>
          <a:p>
            <a:r>
              <a:rPr lang="en-GB" sz="4400" dirty="0"/>
              <a:t>All Launch Site Names</a:t>
            </a:r>
          </a:p>
        </p:txBody>
      </p:sp>
      <p:sp>
        <p:nvSpPr>
          <p:cNvPr id="9" name="Content Placeholder 8">
            <a:extLst>
              <a:ext uri="{FF2B5EF4-FFF2-40B4-BE49-F238E27FC236}">
                <a16:creationId xmlns:a16="http://schemas.microsoft.com/office/drawing/2014/main" id="{24EAE4AE-9C94-CCAD-8CB1-CC3136B1262D}"/>
              </a:ext>
            </a:extLst>
          </p:cNvPr>
          <p:cNvSpPr>
            <a:spLocks noGrp="1"/>
          </p:cNvSpPr>
          <p:nvPr>
            <p:ph idx="1"/>
          </p:nvPr>
        </p:nvSpPr>
        <p:spPr>
          <a:xfrm>
            <a:off x="416459" y="3636580"/>
            <a:ext cx="3521830" cy="2463278"/>
          </a:xfrm>
        </p:spPr>
        <p:txBody>
          <a:bodyPr>
            <a:normAutofit/>
          </a:bodyPr>
          <a:lstStyle/>
          <a:p>
            <a:r>
              <a:rPr lang="en-US" sz="2000" dirty="0">
                <a:latin typeface="Bahnschrift Condensed" panose="020B0502040204020203" pitchFamily="34" charset="0"/>
              </a:rPr>
              <a:t>The </a:t>
            </a:r>
            <a:r>
              <a:rPr lang="en-US" sz="2000" dirty="0">
                <a:solidFill>
                  <a:srgbClr val="FF0000"/>
                </a:solidFill>
                <a:latin typeface="Bahnschrift Condensed" panose="020B0502040204020203" pitchFamily="34" charset="0"/>
              </a:rPr>
              <a:t>DISTINCT</a:t>
            </a:r>
            <a:r>
              <a:rPr lang="en-US" sz="2000" dirty="0">
                <a:latin typeface="Bahnschrift Condensed" panose="020B0502040204020203" pitchFamily="34" charset="0"/>
              </a:rPr>
              <a:t> keyword ensures that only unique launch site names are returned.</a:t>
            </a:r>
          </a:p>
          <a:p>
            <a:r>
              <a:rPr lang="en-US" sz="2000" dirty="0">
                <a:latin typeface="Bahnschrift Condensed" panose="020B0502040204020203" pitchFamily="34" charset="0"/>
              </a:rPr>
              <a:t>This query helps us identify all the different launch locations used in the SpaceX missions dataset.</a:t>
            </a:r>
          </a:p>
        </p:txBody>
      </p:sp>
      <p:pic>
        <p:nvPicPr>
          <p:cNvPr id="5" name="Content Placeholder 4">
            <a:extLst>
              <a:ext uri="{FF2B5EF4-FFF2-40B4-BE49-F238E27FC236}">
                <a16:creationId xmlns:a16="http://schemas.microsoft.com/office/drawing/2014/main" id="{6FB2EF40-FF93-1EEE-06EC-A540A37DFC45}"/>
              </a:ext>
            </a:extLst>
          </p:cNvPr>
          <p:cNvPicPr>
            <a:picLocks noChangeAspect="1"/>
          </p:cNvPicPr>
          <p:nvPr/>
        </p:nvPicPr>
        <p:blipFill>
          <a:blip r:embed="rId2"/>
          <a:stretch>
            <a:fillRect/>
          </a:stretch>
        </p:blipFill>
        <p:spPr>
          <a:xfrm>
            <a:off x="4426282" y="1507355"/>
            <a:ext cx="7349259" cy="2129225"/>
          </a:xfrm>
          <a:prstGeom prst="rect">
            <a:avLst/>
          </a:prstGeom>
        </p:spPr>
      </p:pic>
      <p:sp>
        <p:nvSpPr>
          <p:cNvPr id="6" name="TextBox 5">
            <a:extLst>
              <a:ext uri="{FF2B5EF4-FFF2-40B4-BE49-F238E27FC236}">
                <a16:creationId xmlns:a16="http://schemas.microsoft.com/office/drawing/2014/main" id="{5A31D840-40AB-E2CB-68EF-EFB0E2D3C4A9}"/>
              </a:ext>
            </a:extLst>
          </p:cNvPr>
          <p:cNvSpPr txBox="1"/>
          <p:nvPr/>
        </p:nvSpPr>
        <p:spPr>
          <a:xfrm>
            <a:off x="3938289" y="4402787"/>
            <a:ext cx="8145681" cy="1908215"/>
          </a:xfrm>
          <a:prstGeom prst="rect">
            <a:avLst/>
          </a:prstGeom>
          <a:noFill/>
        </p:spPr>
        <p:txBody>
          <a:bodyPr wrap="square" rtlCol="0">
            <a:spAutoFit/>
          </a:bodyPr>
          <a:lstStyle/>
          <a:p>
            <a:pPr marL="457200" indent="-457200">
              <a:buFont typeface="+mj-lt"/>
              <a:buAutoNum type="arabicPeriod"/>
            </a:pPr>
            <a:r>
              <a:rPr lang="en-GB" sz="2000" b="1" dirty="0">
                <a:latin typeface="Bahnschrift Condensed" panose="020B0502040204020203" pitchFamily="34" charset="0"/>
              </a:rPr>
              <a:t>CCAFS SLC-40 </a:t>
            </a:r>
            <a:r>
              <a:rPr lang="en-GB" sz="2000" dirty="0">
                <a:latin typeface="Bahnschrift Condensed" panose="020B0502040204020203" pitchFamily="34" charset="0"/>
                <a:sym typeface="Wingdings" panose="05000000000000000000" pitchFamily="2" charset="2"/>
              </a:rPr>
              <a:t> Cape Canveral Air Force Station Launch Complex 40</a:t>
            </a:r>
            <a:endParaRPr lang="en-GB" sz="2000" dirty="0">
              <a:latin typeface="Bahnschrift Condensed" panose="020B0502040204020203" pitchFamily="34" charset="0"/>
            </a:endParaRPr>
          </a:p>
          <a:p>
            <a:pPr marL="457200" indent="-457200">
              <a:buFont typeface="+mj-lt"/>
              <a:buAutoNum type="arabicPeriod"/>
            </a:pPr>
            <a:endParaRPr lang="en-GB" sz="2000" dirty="0">
              <a:latin typeface="Bahnschrift Condensed" panose="020B0502040204020203" pitchFamily="34" charset="0"/>
            </a:endParaRPr>
          </a:p>
          <a:p>
            <a:pPr marL="457200" indent="-457200">
              <a:buFont typeface="+mj-lt"/>
              <a:buAutoNum type="arabicPeriod"/>
            </a:pPr>
            <a:r>
              <a:rPr lang="en-GB" sz="2000" b="1" dirty="0">
                <a:latin typeface="Bahnschrift Condensed" panose="020B0502040204020203" pitchFamily="34" charset="0"/>
              </a:rPr>
              <a:t>VAFB SLC-4E </a:t>
            </a:r>
            <a:r>
              <a:rPr lang="en-GB" sz="2000" dirty="0">
                <a:latin typeface="Bahnschrift Condensed" panose="020B0502040204020203" pitchFamily="34" charset="0"/>
                <a:sym typeface="Wingdings" panose="05000000000000000000" pitchFamily="2" charset="2"/>
              </a:rPr>
              <a:t> Vandenberg Air Force Base Space Launch Complex 4E</a:t>
            </a:r>
            <a:endParaRPr lang="en-GB" sz="2000" dirty="0">
              <a:latin typeface="Bahnschrift Condensed" panose="020B0502040204020203" pitchFamily="34" charset="0"/>
            </a:endParaRPr>
          </a:p>
          <a:p>
            <a:pPr marL="457200" indent="-457200">
              <a:buFont typeface="+mj-lt"/>
              <a:buAutoNum type="arabicPeriod"/>
            </a:pPr>
            <a:endParaRPr lang="en-GB" sz="2000" dirty="0">
              <a:latin typeface="Bahnschrift Condensed" panose="020B0502040204020203" pitchFamily="34" charset="0"/>
            </a:endParaRPr>
          </a:p>
          <a:p>
            <a:pPr marL="457200" indent="-457200">
              <a:buFont typeface="+mj-lt"/>
              <a:buAutoNum type="arabicPeriod"/>
            </a:pPr>
            <a:r>
              <a:rPr lang="en-GB" sz="2000" b="1" dirty="0">
                <a:latin typeface="Bahnschrift Condensed" panose="020B0502040204020203" pitchFamily="34" charset="0"/>
              </a:rPr>
              <a:t>KSC LC-39A </a:t>
            </a:r>
            <a:r>
              <a:rPr lang="en-GB" sz="2000" dirty="0">
                <a:latin typeface="Bahnschrift Condensed" panose="020B0502040204020203" pitchFamily="34" charset="0"/>
                <a:sym typeface="Wingdings" panose="05000000000000000000" pitchFamily="2" charset="2"/>
              </a:rPr>
              <a:t> Kennedy Space Centre Launch Complex 39A</a:t>
            </a:r>
            <a:endParaRPr lang="en-GB" sz="2000" dirty="0">
              <a:latin typeface="Bahnschrift Condensed" panose="020B0502040204020203" pitchFamily="34" charset="0"/>
            </a:endParaRPr>
          </a:p>
          <a:p>
            <a:endParaRPr lang="en-GB" dirty="0"/>
          </a:p>
        </p:txBody>
      </p:sp>
    </p:spTree>
    <p:extLst>
      <p:ext uri="{BB962C8B-B14F-4D97-AF65-F5344CB8AC3E}">
        <p14:creationId xmlns:p14="http://schemas.microsoft.com/office/powerpoint/2010/main" val="270303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1492-AACA-1E31-260C-C0C41267A512}"/>
              </a:ext>
            </a:extLst>
          </p:cNvPr>
          <p:cNvSpPr>
            <a:spLocks noGrp="1"/>
          </p:cNvSpPr>
          <p:nvPr>
            <p:ph type="title"/>
          </p:nvPr>
        </p:nvSpPr>
        <p:spPr>
          <a:xfrm>
            <a:off x="3429001" y="714677"/>
            <a:ext cx="7476919" cy="1293028"/>
          </a:xfrm>
        </p:spPr>
        <p:txBody>
          <a:bodyPr/>
          <a:lstStyle/>
          <a:p>
            <a:r>
              <a:rPr lang="en-GB" dirty="0"/>
              <a:t>Launch site names beginning with ‘</a:t>
            </a:r>
            <a:r>
              <a:rPr lang="en-GB" dirty="0" err="1"/>
              <a:t>cca</a:t>
            </a:r>
            <a:r>
              <a:rPr lang="en-GB" dirty="0"/>
              <a:t>’</a:t>
            </a:r>
          </a:p>
        </p:txBody>
      </p:sp>
      <p:pic>
        <p:nvPicPr>
          <p:cNvPr id="7" name="Content Placeholder 6">
            <a:extLst>
              <a:ext uri="{FF2B5EF4-FFF2-40B4-BE49-F238E27FC236}">
                <a16:creationId xmlns:a16="http://schemas.microsoft.com/office/drawing/2014/main" id="{394AF8CD-0857-9CB3-974F-29F587AC8F02}"/>
              </a:ext>
            </a:extLst>
          </p:cNvPr>
          <p:cNvPicPr>
            <a:picLocks noGrp="1" noChangeAspect="1"/>
          </p:cNvPicPr>
          <p:nvPr>
            <p:ph idx="1"/>
          </p:nvPr>
        </p:nvPicPr>
        <p:blipFill>
          <a:blip r:embed="rId2"/>
          <a:stretch>
            <a:fillRect/>
          </a:stretch>
        </p:blipFill>
        <p:spPr>
          <a:xfrm>
            <a:off x="898339" y="4485909"/>
            <a:ext cx="10234547" cy="1693828"/>
          </a:xfrm>
          <a:prstGeom prst="rect">
            <a:avLst/>
          </a:prstGeom>
        </p:spPr>
      </p:pic>
      <p:sp>
        <p:nvSpPr>
          <p:cNvPr id="5" name="Slide Number Placeholder 4">
            <a:extLst>
              <a:ext uri="{FF2B5EF4-FFF2-40B4-BE49-F238E27FC236}">
                <a16:creationId xmlns:a16="http://schemas.microsoft.com/office/drawing/2014/main" id="{FEAE94B4-2CFA-84ED-0454-158B3FBF92A3}"/>
              </a:ext>
            </a:extLst>
          </p:cNvPr>
          <p:cNvSpPr>
            <a:spLocks noGrp="1"/>
          </p:cNvSpPr>
          <p:nvPr>
            <p:ph type="sldNum" sz="quarter" idx="12"/>
          </p:nvPr>
        </p:nvSpPr>
        <p:spPr/>
        <p:txBody>
          <a:bodyPr/>
          <a:lstStyle/>
          <a:p>
            <a:fld id="{148CC95F-0247-41B6-91CF-DC97C76A7088}" type="slidenum">
              <a:rPr lang="en-US" smtClean="0"/>
              <a:t>25</a:t>
            </a:fld>
            <a:endParaRPr lang="en-US"/>
          </a:p>
        </p:txBody>
      </p:sp>
      <p:sp>
        <p:nvSpPr>
          <p:cNvPr id="9" name="TextBox 8">
            <a:extLst>
              <a:ext uri="{FF2B5EF4-FFF2-40B4-BE49-F238E27FC236}">
                <a16:creationId xmlns:a16="http://schemas.microsoft.com/office/drawing/2014/main" id="{B3BBBC13-9E67-2C6F-BDE5-5A28A1370FA6}"/>
              </a:ext>
            </a:extLst>
          </p:cNvPr>
          <p:cNvSpPr txBox="1"/>
          <p:nvPr/>
        </p:nvSpPr>
        <p:spPr>
          <a:xfrm>
            <a:off x="1316335" y="2372091"/>
            <a:ext cx="9144000"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ahnschrift Condensed" panose="020B0502040204020203" pitchFamily="34" charset="0"/>
              </a:rPr>
              <a:t>This query filters missions where the launch site starts with “CCA” (Cape Canveral) and shows the first five results.</a:t>
            </a:r>
          </a:p>
          <a:p>
            <a:pPr marL="285750" indent="-285750">
              <a:buFont typeface="Arial" panose="020B0604020202020204" pitchFamily="34" charset="0"/>
              <a:buChar char="•"/>
            </a:pPr>
            <a:r>
              <a:rPr lang="en-GB" sz="2000" dirty="0">
                <a:latin typeface="Bahnschrift Condensed" panose="020B0502040204020203" pitchFamily="34" charset="0"/>
              </a:rPr>
              <a:t>The output lists early Falcon 9 launches from CCAFS LC-40 with details like payload mass, orbit, and mission outcome.</a:t>
            </a:r>
          </a:p>
          <a:p>
            <a:pPr marL="285750" indent="-285750">
              <a:buFont typeface="Arial" panose="020B0604020202020204" pitchFamily="34" charset="0"/>
              <a:buChar char="•"/>
            </a:pPr>
            <a:r>
              <a:rPr lang="en-GB" sz="2000" dirty="0">
                <a:latin typeface="Bahnschrift Condensed" panose="020B0502040204020203" pitchFamily="34" charset="0"/>
              </a:rPr>
              <a:t>We can see that launches were not attempted or failed in these initial missions.</a:t>
            </a:r>
          </a:p>
        </p:txBody>
      </p:sp>
    </p:spTree>
    <p:extLst>
      <p:ext uri="{BB962C8B-B14F-4D97-AF65-F5344CB8AC3E}">
        <p14:creationId xmlns:p14="http://schemas.microsoft.com/office/powerpoint/2010/main" val="357560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764A-C467-92C0-D98B-F7D3C4BF3662}"/>
              </a:ext>
            </a:extLst>
          </p:cNvPr>
          <p:cNvSpPr>
            <a:spLocks noGrp="1"/>
          </p:cNvSpPr>
          <p:nvPr>
            <p:ph type="title"/>
          </p:nvPr>
        </p:nvSpPr>
        <p:spPr/>
        <p:txBody>
          <a:bodyPr/>
          <a:lstStyle/>
          <a:p>
            <a:r>
              <a:rPr lang="en-GB" dirty="0"/>
              <a:t>Total payload mass</a:t>
            </a:r>
          </a:p>
        </p:txBody>
      </p:sp>
      <p:pic>
        <p:nvPicPr>
          <p:cNvPr id="7" name="Content Placeholder 6">
            <a:extLst>
              <a:ext uri="{FF2B5EF4-FFF2-40B4-BE49-F238E27FC236}">
                <a16:creationId xmlns:a16="http://schemas.microsoft.com/office/drawing/2014/main" id="{81CCDFDA-5D43-9722-D457-0A09F2E71A4E}"/>
              </a:ext>
            </a:extLst>
          </p:cNvPr>
          <p:cNvPicPr>
            <a:picLocks noGrp="1" noChangeAspect="1"/>
          </p:cNvPicPr>
          <p:nvPr>
            <p:ph idx="1"/>
          </p:nvPr>
        </p:nvPicPr>
        <p:blipFill>
          <a:blip r:embed="rId2"/>
          <a:stretch>
            <a:fillRect/>
          </a:stretch>
        </p:blipFill>
        <p:spPr>
          <a:xfrm>
            <a:off x="886126" y="3993981"/>
            <a:ext cx="10185146" cy="2337993"/>
          </a:xfrm>
          <a:prstGeom prst="rect">
            <a:avLst/>
          </a:prstGeom>
        </p:spPr>
      </p:pic>
      <p:sp>
        <p:nvSpPr>
          <p:cNvPr id="5" name="Slide Number Placeholder 4">
            <a:extLst>
              <a:ext uri="{FF2B5EF4-FFF2-40B4-BE49-F238E27FC236}">
                <a16:creationId xmlns:a16="http://schemas.microsoft.com/office/drawing/2014/main" id="{164DCC2F-EE8D-0C23-8F7C-AAD775DAC958}"/>
              </a:ext>
            </a:extLst>
          </p:cNvPr>
          <p:cNvSpPr>
            <a:spLocks noGrp="1"/>
          </p:cNvSpPr>
          <p:nvPr>
            <p:ph type="sldNum" sz="quarter" idx="12"/>
          </p:nvPr>
        </p:nvSpPr>
        <p:spPr/>
        <p:txBody>
          <a:bodyPr/>
          <a:lstStyle/>
          <a:p>
            <a:fld id="{148CC95F-0247-41B6-91CF-DC97C76A7088}" type="slidenum">
              <a:rPr lang="en-US" smtClean="0"/>
              <a:t>26</a:t>
            </a:fld>
            <a:endParaRPr lang="en-US"/>
          </a:p>
        </p:txBody>
      </p:sp>
      <p:sp>
        <p:nvSpPr>
          <p:cNvPr id="8" name="TextBox 7">
            <a:extLst>
              <a:ext uri="{FF2B5EF4-FFF2-40B4-BE49-F238E27FC236}">
                <a16:creationId xmlns:a16="http://schemas.microsoft.com/office/drawing/2014/main" id="{099BA079-D5E2-F8D4-87FD-B3DC7B00D497}"/>
              </a:ext>
            </a:extLst>
          </p:cNvPr>
          <p:cNvSpPr txBox="1"/>
          <p:nvPr/>
        </p:nvSpPr>
        <p:spPr>
          <a:xfrm>
            <a:off x="1321054" y="2591565"/>
            <a:ext cx="9278120" cy="1569660"/>
          </a:xfrm>
          <a:prstGeom prst="rect">
            <a:avLst/>
          </a:prstGeom>
          <a:noFill/>
        </p:spPr>
        <p:txBody>
          <a:bodyPr wrap="square" rtlCol="0">
            <a:spAutoFit/>
          </a:bodyPr>
          <a:lstStyle/>
          <a:p>
            <a:r>
              <a:rPr lang="en-GB" sz="2000" dirty="0">
                <a:latin typeface="Bahnschrift Condensed" panose="020B0502040204020203" pitchFamily="34" charset="0"/>
              </a:rPr>
              <a:t>This code calculates the total payload mass carried by SpaceX boosters for NASA (CRS) missions. It sends a SQL query to sum the </a:t>
            </a:r>
            <a:r>
              <a:rPr lang="en-GB" sz="2000" dirty="0" err="1">
                <a:latin typeface="Bahnschrift Condensed" panose="020B0502040204020203" pitchFamily="34" charset="0"/>
              </a:rPr>
              <a:t>payload_mass__kg</a:t>
            </a:r>
            <a:r>
              <a:rPr lang="en-GB" sz="2000" dirty="0">
                <a:latin typeface="Bahnschrift Condensed" panose="020B0502040204020203" pitchFamily="34" charset="0"/>
              </a:rPr>
              <a:t>_ column and filters only NASA (CRS) launches, it then retrieves the result and prints it. The database returned 45,596kg.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84409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D4C1-6A23-984E-868E-8DE8AF46E4FB}"/>
              </a:ext>
            </a:extLst>
          </p:cNvPr>
          <p:cNvSpPr>
            <a:spLocks noGrp="1"/>
          </p:cNvSpPr>
          <p:nvPr>
            <p:ph type="title"/>
          </p:nvPr>
        </p:nvSpPr>
        <p:spPr>
          <a:xfrm>
            <a:off x="542170" y="1260627"/>
            <a:ext cx="3521830" cy="4953741"/>
          </a:xfrm>
        </p:spPr>
        <p:txBody>
          <a:bodyPr anchor="t">
            <a:normAutofit/>
          </a:bodyPr>
          <a:lstStyle/>
          <a:p>
            <a:r>
              <a:rPr lang="en-GB"/>
              <a:t>Average payload mass by f9 v1.1</a:t>
            </a:r>
            <a:endParaRPr lang="en-GB" dirty="0"/>
          </a:p>
        </p:txBody>
      </p:sp>
      <p:sp>
        <p:nvSpPr>
          <p:cNvPr id="5" name="Slide Number Placeholder 4">
            <a:extLst>
              <a:ext uri="{FF2B5EF4-FFF2-40B4-BE49-F238E27FC236}">
                <a16:creationId xmlns:a16="http://schemas.microsoft.com/office/drawing/2014/main" id="{D37D5F55-D1F0-D071-2102-E3116A115392}"/>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27</a:t>
            </a:fld>
            <a:endParaRPr lang="en-US"/>
          </a:p>
        </p:txBody>
      </p:sp>
      <p:pic>
        <p:nvPicPr>
          <p:cNvPr id="7" name="Content Placeholder 6">
            <a:extLst>
              <a:ext uri="{FF2B5EF4-FFF2-40B4-BE49-F238E27FC236}">
                <a16:creationId xmlns:a16="http://schemas.microsoft.com/office/drawing/2014/main" id="{0D775630-8D75-B20F-CE87-510D1BB17477}"/>
              </a:ext>
            </a:extLst>
          </p:cNvPr>
          <p:cNvPicPr>
            <a:picLocks noGrp="1" noChangeAspect="1"/>
          </p:cNvPicPr>
          <p:nvPr>
            <p:ph idx="1"/>
          </p:nvPr>
        </p:nvPicPr>
        <p:blipFill>
          <a:blip r:embed="rId2"/>
          <a:stretch>
            <a:fillRect/>
          </a:stretch>
        </p:blipFill>
        <p:spPr>
          <a:xfrm>
            <a:off x="1758410" y="4896913"/>
            <a:ext cx="7004590" cy="1400918"/>
          </a:xfrm>
          <a:prstGeom prst="rect">
            <a:avLst/>
          </a:prstGeom>
        </p:spPr>
      </p:pic>
      <p:graphicFrame>
        <p:nvGraphicFramePr>
          <p:cNvPr id="10" name="TextBox 7">
            <a:extLst>
              <a:ext uri="{FF2B5EF4-FFF2-40B4-BE49-F238E27FC236}">
                <a16:creationId xmlns:a16="http://schemas.microsoft.com/office/drawing/2014/main" id="{1E6875D8-E88C-20DE-4B91-F8C6F55ED640}"/>
              </a:ext>
            </a:extLst>
          </p:cNvPr>
          <p:cNvGraphicFramePr/>
          <p:nvPr>
            <p:extLst>
              <p:ext uri="{D42A27DB-BD31-4B8C-83A1-F6EECF244321}">
                <p14:modId xmlns:p14="http://schemas.microsoft.com/office/powerpoint/2010/main" val="3485390725"/>
              </p:ext>
            </p:extLst>
          </p:nvPr>
        </p:nvGraphicFramePr>
        <p:xfrm>
          <a:off x="4501610" y="1260628"/>
          <a:ext cx="7004590" cy="289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6166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49D2-F3F2-4B34-3634-571E70174441}"/>
              </a:ext>
            </a:extLst>
          </p:cNvPr>
          <p:cNvSpPr>
            <a:spLocks noGrp="1"/>
          </p:cNvSpPr>
          <p:nvPr>
            <p:ph type="title"/>
          </p:nvPr>
        </p:nvSpPr>
        <p:spPr>
          <a:xfrm>
            <a:off x="542170" y="1260627"/>
            <a:ext cx="3521830" cy="4953741"/>
          </a:xfrm>
        </p:spPr>
        <p:txBody>
          <a:bodyPr vert="horz" lIns="91440" tIns="45720" rIns="91440" bIns="45720" rtlCol="0" anchor="t">
            <a:normAutofit/>
          </a:bodyPr>
          <a:lstStyle/>
          <a:p>
            <a:r>
              <a:rPr lang="en-US"/>
              <a:t>First successful ground landing date</a:t>
            </a:r>
          </a:p>
        </p:txBody>
      </p:sp>
      <p:pic>
        <p:nvPicPr>
          <p:cNvPr id="7" name="Content Placeholder 6">
            <a:extLst>
              <a:ext uri="{FF2B5EF4-FFF2-40B4-BE49-F238E27FC236}">
                <a16:creationId xmlns:a16="http://schemas.microsoft.com/office/drawing/2014/main" id="{ABED98D4-2C1E-7FE9-B5A0-4F3CDAC4B49A}"/>
              </a:ext>
            </a:extLst>
          </p:cNvPr>
          <p:cNvPicPr>
            <a:picLocks noGrp="1" noChangeAspect="1"/>
          </p:cNvPicPr>
          <p:nvPr>
            <p:ph idx="1"/>
          </p:nvPr>
        </p:nvPicPr>
        <p:blipFill>
          <a:blip r:embed="rId2"/>
          <a:stretch>
            <a:fillRect/>
          </a:stretch>
        </p:blipFill>
        <p:spPr>
          <a:xfrm>
            <a:off x="1616942" y="4538627"/>
            <a:ext cx="8734963" cy="1675741"/>
          </a:xfrm>
          <a:prstGeom prst="rect">
            <a:avLst/>
          </a:prstGeom>
        </p:spPr>
      </p:pic>
      <p:sp>
        <p:nvSpPr>
          <p:cNvPr id="5" name="Slide Number Placeholder 4">
            <a:extLst>
              <a:ext uri="{FF2B5EF4-FFF2-40B4-BE49-F238E27FC236}">
                <a16:creationId xmlns:a16="http://schemas.microsoft.com/office/drawing/2014/main" id="{55E2FFC1-4F77-74AE-1BE5-EA4BD5DBB4DC}"/>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28</a:t>
            </a:fld>
            <a:endParaRPr lang="en-US"/>
          </a:p>
        </p:txBody>
      </p:sp>
      <p:sp>
        <p:nvSpPr>
          <p:cNvPr id="8" name="TextBox 7">
            <a:extLst>
              <a:ext uri="{FF2B5EF4-FFF2-40B4-BE49-F238E27FC236}">
                <a16:creationId xmlns:a16="http://schemas.microsoft.com/office/drawing/2014/main" id="{61CF0CC0-9548-D030-1CFC-623A48AF8573}"/>
              </a:ext>
            </a:extLst>
          </p:cNvPr>
          <p:cNvSpPr txBox="1"/>
          <p:nvPr/>
        </p:nvSpPr>
        <p:spPr>
          <a:xfrm>
            <a:off x="4501610" y="1260628"/>
            <a:ext cx="7004590" cy="2890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latin typeface="Bahnschrift Condensed" panose="020B0502040204020203" pitchFamily="34" charset="0"/>
              </a:rPr>
              <a:t>This query finds the date of the very first successful SpaceX booster landing.</a:t>
            </a:r>
          </a:p>
          <a:p>
            <a:pPr indent="-228600">
              <a:lnSpc>
                <a:spcPct val="90000"/>
              </a:lnSpc>
              <a:spcAft>
                <a:spcPts val="600"/>
              </a:spcAft>
              <a:buFont typeface="Arial" panose="020B0604020202020204" pitchFamily="34" charset="0"/>
              <a:buChar char="•"/>
            </a:pPr>
            <a:endParaRPr lang="en-US" sz="2400" dirty="0">
              <a:latin typeface="Bahnschrift Condensed" panose="020B0502040204020203" pitchFamily="34" charset="0"/>
            </a:endParaRPr>
          </a:p>
          <a:p>
            <a:pPr indent="-228600">
              <a:lnSpc>
                <a:spcPct val="90000"/>
              </a:lnSpc>
              <a:spcAft>
                <a:spcPts val="600"/>
              </a:spcAft>
              <a:buFont typeface="Arial" panose="020B0604020202020204" pitchFamily="34" charset="0"/>
              <a:buChar char="•"/>
            </a:pPr>
            <a:r>
              <a:rPr lang="en-US" sz="2400" dirty="0">
                <a:latin typeface="Bahnschrift Condensed" panose="020B0502040204020203" pitchFamily="34" charset="0"/>
              </a:rPr>
              <a:t>By checking only launches where the landing was successful, the database identifies July 22, 2018 as the milestone date for the company’s first landing achievement.</a:t>
            </a:r>
          </a:p>
        </p:txBody>
      </p:sp>
    </p:spTree>
    <p:extLst>
      <p:ext uri="{BB962C8B-B14F-4D97-AF65-F5344CB8AC3E}">
        <p14:creationId xmlns:p14="http://schemas.microsoft.com/office/powerpoint/2010/main" val="1627323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3CC1-F60F-1E5B-6B79-F61338D9EDCB}"/>
              </a:ext>
            </a:extLst>
          </p:cNvPr>
          <p:cNvSpPr>
            <a:spLocks noGrp="1"/>
          </p:cNvSpPr>
          <p:nvPr>
            <p:ph type="title"/>
          </p:nvPr>
        </p:nvSpPr>
        <p:spPr/>
        <p:txBody>
          <a:bodyPr>
            <a:normAutofit fontScale="90000"/>
          </a:bodyPr>
          <a:lstStyle/>
          <a:p>
            <a:r>
              <a:rPr lang="en-GB" dirty="0"/>
              <a:t>Successful drone ship landing with payload mass between 4000 and 6000</a:t>
            </a:r>
          </a:p>
        </p:txBody>
      </p:sp>
      <p:pic>
        <p:nvPicPr>
          <p:cNvPr id="7" name="Content Placeholder 6">
            <a:extLst>
              <a:ext uri="{FF2B5EF4-FFF2-40B4-BE49-F238E27FC236}">
                <a16:creationId xmlns:a16="http://schemas.microsoft.com/office/drawing/2014/main" id="{6D05E0BA-136C-1042-CC7C-7164CDEB2ABB}"/>
              </a:ext>
            </a:extLst>
          </p:cNvPr>
          <p:cNvPicPr>
            <a:picLocks noGrp="1" noChangeAspect="1"/>
          </p:cNvPicPr>
          <p:nvPr>
            <p:ph idx="1"/>
          </p:nvPr>
        </p:nvPicPr>
        <p:blipFill>
          <a:blip r:embed="rId2"/>
          <a:stretch>
            <a:fillRect/>
          </a:stretch>
        </p:blipFill>
        <p:spPr>
          <a:xfrm>
            <a:off x="150658" y="4800600"/>
            <a:ext cx="11690212" cy="1554076"/>
          </a:xfrm>
          <a:prstGeom prst="rect">
            <a:avLst/>
          </a:prstGeom>
        </p:spPr>
      </p:pic>
      <p:sp>
        <p:nvSpPr>
          <p:cNvPr id="5" name="Slide Number Placeholder 4">
            <a:extLst>
              <a:ext uri="{FF2B5EF4-FFF2-40B4-BE49-F238E27FC236}">
                <a16:creationId xmlns:a16="http://schemas.microsoft.com/office/drawing/2014/main" id="{83F9DAD2-F971-8C14-3C74-0AF3D01389B9}"/>
              </a:ext>
            </a:extLst>
          </p:cNvPr>
          <p:cNvSpPr>
            <a:spLocks noGrp="1"/>
          </p:cNvSpPr>
          <p:nvPr>
            <p:ph type="sldNum" sz="quarter" idx="12"/>
          </p:nvPr>
        </p:nvSpPr>
        <p:spPr/>
        <p:txBody>
          <a:bodyPr/>
          <a:lstStyle/>
          <a:p>
            <a:fld id="{148CC95F-0247-41B6-91CF-DC97C76A7088}" type="slidenum">
              <a:rPr lang="en-US" smtClean="0"/>
              <a:t>29</a:t>
            </a:fld>
            <a:endParaRPr lang="en-US"/>
          </a:p>
        </p:txBody>
      </p:sp>
      <p:sp>
        <p:nvSpPr>
          <p:cNvPr id="8" name="TextBox 7">
            <a:extLst>
              <a:ext uri="{FF2B5EF4-FFF2-40B4-BE49-F238E27FC236}">
                <a16:creationId xmlns:a16="http://schemas.microsoft.com/office/drawing/2014/main" id="{C8C67B5A-46C5-ED19-73E4-BFFD134C0C0E}"/>
              </a:ext>
            </a:extLst>
          </p:cNvPr>
          <p:cNvSpPr txBox="1"/>
          <p:nvPr/>
        </p:nvSpPr>
        <p:spPr>
          <a:xfrm>
            <a:off x="1034980" y="2743200"/>
            <a:ext cx="9787096" cy="1200329"/>
          </a:xfrm>
          <a:prstGeom prst="rect">
            <a:avLst/>
          </a:prstGeom>
          <a:noFill/>
        </p:spPr>
        <p:txBody>
          <a:bodyPr wrap="square" rtlCol="0">
            <a:spAutoFit/>
          </a:bodyPr>
          <a:lstStyle/>
          <a:p>
            <a:r>
              <a:rPr lang="en-GB" sz="2400" dirty="0">
                <a:latin typeface="Bahnschrift Condensed" panose="020B0502040204020203" pitchFamily="34" charset="0"/>
              </a:rPr>
              <a:t>This query lists all booster versions that successfully landed while carrying a payload between 4,000kg and 6,000kg. The results show the specific boosters that achieved both a successful landing and a medium-weight payload.</a:t>
            </a:r>
          </a:p>
        </p:txBody>
      </p:sp>
    </p:spTree>
    <p:extLst>
      <p:ext uri="{BB962C8B-B14F-4D97-AF65-F5344CB8AC3E}">
        <p14:creationId xmlns:p14="http://schemas.microsoft.com/office/powerpoint/2010/main" val="257733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0BCA-6D9F-18C1-45CC-A1B34FB27A6F}"/>
              </a:ext>
            </a:extLst>
          </p:cNvPr>
          <p:cNvSpPr>
            <a:spLocks noGrp="1"/>
          </p:cNvSpPr>
          <p:nvPr>
            <p:ph type="title"/>
          </p:nvPr>
        </p:nvSpPr>
        <p:spPr>
          <a:xfrm>
            <a:off x="619759" y="764373"/>
            <a:ext cx="6257291" cy="1293028"/>
          </a:xfrm>
        </p:spPr>
        <p:txBody>
          <a:bodyPr>
            <a:normAutofit/>
          </a:bodyPr>
          <a:lstStyle/>
          <a:p>
            <a:r>
              <a:rPr lang="en-GB" dirty="0"/>
              <a:t>Executive Summary</a:t>
            </a:r>
          </a:p>
        </p:txBody>
      </p:sp>
      <p:sp>
        <p:nvSpPr>
          <p:cNvPr id="15" name="Content Placeholder 2">
            <a:extLst>
              <a:ext uri="{FF2B5EF4-FFF2-40B4-BE49-F238E27FC236}">
                <a16:creationId xmlns:a16="http://schemas.microsoft.com/office/drawing/2014/main" id="{CD8D6827-DD44-A340-4EE3-3D2E7A9FCFDE}"/>
              </a:ext>
            </a:extLst>
          </p:cNvPr>
          <p:cNvSpPr>
            <a:spLocks noGrp="1"/>
          </p:cNvSpPr>
          <p:nvPr>
            <p:ph idx="1"/>
          </p:nvPr>
        </p:nvSpPr>
        <p:spPr>
          <a:xfrm>
            <a:off x="173071" y="3125519"/>
            <a:ext cx="7098563" cy="3458279"/>
          </a:xfrm>
        </p:spPr>
        <p:txBody>
          <a:bodyPr>
            <a:normAutofit lnSpcReduction="10000"/>
          </a:bodyPr>
          <a:lstStyle/>
          <a:p>
            <a:pPr marL="0" indent="0">
              <a:buNone/>
            </a:pPr>
            <a:r>
              <a:rPr lang="en-GB" sz="2000" dirty="0">
                <a:latin typeface="Bahnschrift Condensed" panose="020B0502040204020203" pitchFamily="34" charset="0"/>
              </a:rPr>
              <a:t>Summary of methodologies:</a:t>
            </a:r>
          </a:p>
          <a:p>
            <a:pPr marL="0" indent="0">
              <a:buNone/>
            </a:pPr>
            <a:r>
              <a:rPr lang="en-GB" sz="2000" dirty="0">
                <a:latin typeface="Bahnschrift Condensed" panose="020B0502040204020203" pitchFamily="34" charset="0"/>
              </a:rPr>
              <a:t>Data collection. Data wrangling. Exploratory data analysis with data visualisation and SQL.</a:t>
            </a:r>
          </a:p>
          <a:p>
            <a:pPr marL="0" indent="0">
              <a:buNone/>
            </a:pPr>
            <a:r>
              <a:rPr lang="en-GB" sz="2000" dirty="0">
                <a:latin typeface="Bahnschrift Condensed" panose="020B0502040204020203" pitchFamily="34" charset="0"/>
              </a:rPr>
              <a:t>Building an interactive map with Folium. Building a dashboard with Plotly. Predictive Analysis: Classification</a:t>
            </a:r>
          </a:p>
          <a:p>
            <a:pPr marL="0" indent="0">
              <a:buNone/>
            </a:pPr>
            <a:endParaRPr lang="en-GB" sz="2000" dirty="0">
              <a:latin typeface="Bahnschrift Condensed" panose="020B0502040204020203" pitchFamily="34" charset="0"/>
            </a:endParaRPr>
          </a:p>
          <a:p>
            <a:pPr marL="0" indent="0">
              <a:buNone/>
            </a:pPr>
            <a:r>
              <a:rPr lang="en-GB" sz="2000" dirty="0">
                <a:latin typeface="Bahnschrift Condensed" panose="020B0502040204020203" pitchFamily="34" charset="0"/>
              </a:rPr>
              <a:t>Key insights: Launch site, payload mass, and orbit type significantly impact landing success. NASA (CRS) missions carried the highest cumulative payloads. Certain landing outcomes strongly correlate with booster reuse</a:t>
            </a:r>
          </a:p>
          <a:p>
            <a:pPr marL="0" indent="0">
              <a:buNone/>
            </a:pPr>
            <a:r>
              <a:rPr lang="en-GB" sz="2000" dirty="0">
                <a:latin typeface="Bahnschrift Condensed" panose="020B0502040204020203" pitchFamily="34" charset="0"/>
              </a:rPr>
              <a:t>Impact: Provides data-driven evidence for SpaceX’s cost-reduction strategies. Predictive model achieved strong accuracy, aiding in forecasting mission success.</a:t>
            </a:r>
          </a:p>
        </p:txBody>
      </p:sp>
      <p:sp useBgFill="1">
        <p:nvSpPr>
          <p:cNvPr id="20" name="Rectangle 19">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mall tree">
            <a:extLst>
              <a:ext uri="{FF2B5EF4-FFF2-40B4-BE49-F238E27FC236}">
                <a16:creationId xmlns:a16="http://schemas.microsoft.com/office/drawing/2014/main" id="{36278DEB-D09F-3454-3183-4F23B35D482C}"/>
              </a:ext>
            </a:extLst>
          </p:cNvPr>
          <p:cNvPicPr>
            <a:picLocks noChangeAspect="1"/>
          </p:cNvPicPr>
          <p:nvPr/>
        </p:nvPicPr>
        <p:blipFill>
          <a:blip r:embed="rId2"/>
          <a:srcRect l="19199" r="35322" b="-1"/>
          <a:stretch>
            <a:fillRect/>
          </a:stretch>
        </p:blipFill>
        <p:spPr>
          <a:xfrm>
            <a:off x="7519416" y="10"/>
            <a:ext cx="4672584" cy="6857989"/>
          </a:xfrm>
          <a:prstGeom prst="rect">
            <a:avLst/>
          </a:prstGeom>
        </p:spPr>
      </p:pic>
      <p:sp>
        <p:nvSpPr>
          <p:cNvPr id="3" name="TextBox 2">
            <a:extLst>
              <a:ext uri="{FF2B5EF4-FFF2-40B4-BE49-F238E27FC236}">
                <a16:creationId xmlns:a16="http://schemas.microsoft.com/office/drawing/2014/main" id="{F91E3AB1-EB97-7C95-AE9F-7DCED1D08900}"/>
              </a:ext>
            </a:extLst>
          </p:cNvPr>
          <p:cNvSpPr txBox="1"/>
          <p:nvPr/>
        </p:nvSpPr>
        <p:spPr>
          <a:xfrm>
            <a:off x="173071" y="2180983"/>
            <a:ext cx="7098562" cy="707886"/>
          </a:xfrm>
          <a:prstGeom prst="rect">
            <a:avLst/>
          </a:prstGeom>
          <a:noFill/>
        </p:spPr>
        <p:txBody>
          <a:bodyPr wrap="square" rtlCol="0">
            <a:spAutoFit/>
          </a:bodyPr>
          <a:lstStyle/>
          <a:p>
            <a:r>
              <a:rPr lang="en-GB" sz="2000" dirty="0">
                <a:latin typeface="Bahnschrift Condensed" panose="020B0502040204020203" pitchFamily="34" charset="0"/>
              </a:rPr>
              <a:t>In this project, a rival company to SpaceX wants to use SpaceX’s rocket launch to determine the first stage landing success rate and cost of rocket launches.</a:t>
            </a:r>
          </a:p>
        </p:txBody>
      </p:sp>
    </p:spTree>
    <p:extLst>
      <p:ext uri="{BB962C8B-B14F-4D97-AF65-F5344CB8AC3E}">
        <p14:creationId xmlns:p14="http://schemas.microsoft.com/office/powerpoint/2010/main" val="241134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8D1E-BE83-2E0B-6D92-C5EF8509BE96}"/>
              </a:ext>
            </a:extLst>
          </p:cNvPr>
          <p:cNvSpPr>
            <a:spLocks noGrp="1"/>
          </p:cNvSpPr>
          <p:nvPr>
            <p:ph type="title"/>
          </p:nvPr>
        </p:nvSpPr>
        <p:spPr/>
        <p:txBody>
          <a:bodyPr>
            <a:normAutofit/>
          </a:bodyPr>
          <a:lstStyle/>
          <a:p>
            <a:r>
              <a:rPr lang="en-GB" dirty="0"/>
              <a:t>Total number of successful and failure mission outcomes</a:t>
            </a:r>
          </a:p>
        </p:txBody>
      </p:sp>
      <p:pic>
        <p:nvPicPr>
          <p:cNvPr id="7" name="Content Placeholder 6">
            <a:extLst>
              <a:ext uri="{FF2B5EF4-FFF2-40B4-BE49-F238E27FC236}">
                <a16:creationId xmlns:a16="http://schemas.microsoft.com/office/drawing/2014/main" id="{2019B2C1-8706-B118-C595-308CCB4FFDB0}"/>
              </a:ext>
            </a:extLst>
          </p:cNvPr>
          <p:cNvPicPr>
            <a:picLocks noGrp="1" noChangeAspect="1"/>
          </p:cNvPicPr>
          <p:nvPr>
            <p:ph idx="1"/>
          </p:nvPr>
        </p:nvPicPr>
        <p:blipFill>
          <a:blip r:embed="rId2"/>
          <a:stretch>
            <a:fillRect/>
          </a:stretch>
        </p:blipFill>
        <p:spPr>
          <a:xfrm>
            <a:off x="3135229" y="2586128"/>
            <a:ext cx="8781468" cy="3162407"/>
          </a:xfrm>
          <a:prstGeom prst="rect">
            <a:avLst/>
          </a:prstGeom>
        </p:spPr>
      </p:pic>
      <p:sp>
        <p:nvSpPr>
          <p:cNvPr id="5" name="Slide Number Placeholder 4">
            <a:extLst>
              <a:ext uri="{FF2B5EF4-FFF2-40B4-BE49-F238E27FC236}">
                <a16:creationId xmlns:a16="http://schemas.microsoft.com/office/drawing/2014/main" id="{012A46AF-C7EB-3D49-37A2-1B3DBEB092E8}"/>
              </a:ext>
            </a:extLst>
          </p:cNvPr>
          <p:cNvSpPr>
            <a:spLocks noGrp="1"/>
          </p:cNvSpPr>
          <p:nvPr>
            <p:ph type="sldNum" sz="quarter" idx="12"/>
          </p:nvPr>
        </p:nvSpPr>
        <p:spPr/>
        <p:txBody>
          <a:bodyPr/>
          <a:lstStyle/>
          <a:p>
            <a:fld id="{148CC95F-0247-41B6-91CF-DC97C76A7088}" type="slidenum">
              <a:rPr lang="en-US" smtClean="0"/>
              <a:t>30</a:t>
            </a:fld>
            <a:endParaRPr lang="en-US"/>
          </a:p>
        </p:txBody>
      </p:sp>
      <p:sp>
        <p:nvSpPr>
          <p:cNvPr id="8" name="TextBox 7">
            <a:extLst>
              <a:ext uri="{FF2B5EF4-FFF2-40B4-BE49-F238E27FC236}">
                <a16:creationId xmlns:a16="http://schemas.microsoft.com/office/drawing/2014/main" id="{A417CE27-37CA-8803-3752-4995A4FD32B7}"/>
              </a:ext>
            </a:extLst>
          </p:cNvPr>
          <p:cNvSpPr txBox="1"/>
          <p:nvPr/>
        </p:nvSpPr>
        <p:spPr>
          <a:xfrm>
            <a:off x="275303" y="2097215"/>
            <a:ext cx="2694039" cy="3785652"/>
          </a:xfrm>
          <a:prstGeom prst="rect">
            <a:avLst/>
          </a:prstGeom>
          <a:noFill/>
        </p:spPr>
        <p:txBody>
          <a:bodyPr wrap="square" rtlCol="0">
            <a:spAutoFit/>
          </a:bodyPr>
          <a:lstStyle/>
          <a:p>
            <a:pPr marL="342900" indent="-342900">
              <a:buFont typeface="+mj-lt"/>
              <a:buAutoNum type="arabicPeriod"/>
            </a:pPr>
            <a:r>
              <a:rPr lang="en-GB" sz="2000" dirty="0">
                <a:latin typeface="Bahnschrift Condensed" panose="020B0502040204020203" pitchFamily="34" charset="0"/>
              </a:rPr>
              <a:t>The first query counts how many missions were launched from each site, giving an idea of site activity.</a:t>
            </a:r>
          </a:p>
          <a:p>
            <a:pPr marL="342900" indent="-342900">
              <a:buFont typeface="+mj-lt"/>
              <a:buAutoNum type="arabicPeriod"/>
            </a:pPr>
            <a:r>
              <a:rPr lang="en-GB" sz="2000" dirty="0">
                <a:latin typeface="Bahnschrift Condensed" panose="020B0502040204020203" pitchFamily="34" charset="0"/>
              </a:rPr>
              <a:t>The second query counts all missions by their outcome.</a:t>
            </a:r>
          </a:p>
          <a:p>
            <a:pPr marL="342900" indent="-342900">
              <a:buFont typeface="+mj-lt"/>
              <a:buAutoNum type="arabicPeriod"/>
            </a:pPr>
            <a:r>
              <a:rPr lang="en-GB" sz="2000" dirty="0">
                <a:latin typeface="Bahnschrift Condensed" panose="020B0502040204020203" pitchFamily="34" charset="0"/>
              </a:rPr>
              <a:t>Out of all the launches, most were successful (98), with 1 failure and 1 status unclear.</a:t>
            </a:r>
          </a:p>
        </p:txBody>
      </p:sp>
    </p:spTree>
    <p:extLst>
      <p:ext uri="{BB962C8B-B14F-4D97-AF65-F5344CB8AC3E}">
        <p14:creationId xmlns:p14="http://schemas.microsoft.com/office/powerpoint/2010/main" val="1811637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0418-1ACB-62CB-4F9E-D00331D52EC2}"/>
              </a:ext>
            </a:extLst>
          </p:cNvPr>
          <p:cNvSpPr>
            <a:spLocks noGrp="1"/>
          </p:cNvSpPr>
          <p:nvPr>
            <p:ph type="title"/>
          </p:nvPr>
        </p:nvSpPr>
        <p:spPr>
          <a:xfrm>
            <a:off x="542170" y="1260627"/>
            <a:ext cx="3521830" cy="4953741"/>
          </a:xfrm>
        </p:spPr>
        <p:txBody>
          <a:bodyPr vert="horz" lIns="91440" tIns="45720" rIns="91440" bIns="45720" rtlCol="0" anchor="t">
            <a:normAutofit/>
          </a:bodyPr>
          <a:lstStyle/>
          <a:p>
            <a:r>
              <a:rPr lang="en-US"/>
              <a:t>Boosters carried maximum load</a:t>
            </a:r>
          </a:p>
        </p:txBody>
      </p:sp>
      <p:pic>
        <p:nvPicPr>
          <p:cNvPr id="8" name="Content Placeholder 7">
            <a:extLst>
              <a:ext uri="{FF2B5EF4-FFF2-40B4-BE49-F238E27FC236}">
                <a16:creationId xmlns:a16="http://schemas.microsoft.com/office/drawing/2014/main" id="{AEDC7025-283E-494B-4231-DBD0B6A13EC1}"/>
              </a:ext>
            </a:extLst>
          </p:cNvPr>
          <p:cNvPicPr>
            <a:picLocks noGrp="1" noChangeAspect="1"/>
          </p:cNvPicPr>
          <p:nvPr>
            <p:ph idx="1"/>
          </p:nvPr>
        </p:nvPicPr>
        <p:blipFill>
          <a:blip r:embed="rId2"/>
          <a:stretch>
            <a:fillRect/>
          </a:stretch>
        </p:blipFill>
        <p:spPr>
          <a:xfrm>
            <a:off x="1096847" y="4665750"/>
            <a:ext cx="9998306" cy="1664712"/>
          </a:xfrm>
          <a:prstGeom prst="rect">
            <a:avLst/>
          </a:prstGeom>
        </p:spPr>
      </p:pic>
      <p:sp>
        <p:nvSpPr>
          <p:cNvPr id="5" name="Slide Number Placeholder 4">
            <a:extLst>
              <a:ext uri="{FF2B5EF4-FFF2-40B4-BE49-F238E27FC236}">
                <a16:creationId xmlns:a16="http://schemas.microsoft.com/office/drawing/2014/main" id="{A2A7D534-C1C9-5815-29AB-9A2505903EC3}"/>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148CC95F-0247-41B6-91CF-DC97C76A7088}" type="slidenum">
              <a:rPr lang="en-US"/>
              <a:pPr defTabSz="457200">
                <a:spcAft>
                  <a:spcPts val="600"/>
                </a:spcAft>
              </a:pPr>
              <a:t>31</a:t>
            </a:fld>
            <a:endParaRPr lang="en-US"/>
          </a:p>
        </p:txBody>
      </p:sp>
      <p:sp>
        <p:nvSpPr>
          <p:cNvPr id="9" name="TextBox 8">
            <a:extLst>
              <a:ext uri="{FF2B5EF4-FFF2-40B4-BE49-F238E27FC236}">
                <a16:creationId xmlns:a16="http://schemas.microsoft.com/office/drawing/2014/main" id="{D5D67991-62B1-C512-177E-A07E0F786DA6}"/>
              </a:ext>
            </a:extLst>
          </p:cNvPr>
          <p:cNvSpPr txBox="1"/>
          <p:nvPr/>
        </p:nvSpPr>
        <p:spPr>
          <a:xfrm>
            <a:off x="5064368" y="1260628"/>
            <a:ext cx="4521759" cy="2890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latin typeface="Bahnschrift Condensed" panose="020B0502040204020203" pitchFamily="34" charset="0"/>
              </a:rPr>
              <a:t>This query listed all boosters carrying the maximum payload mass.</a:t>
            </a:r>
          </a:p>
          <a:p>
            <a:pPr indent="-228600">
              <a:lnSpc>
                <a:spcPct val="90000"/>
              </a:lnSpc>
              <a:spcAft>
                <a:spcPts val="600"/>
              </a:spcAft>
              <a:buFont typeface="Arial" panose="020B0604020202020204" pitchFamily="34" charset="0"/>
              <a:buChar char="•"/>
            </a:pPr>
            <a:endParaRPr lang="en-US" sz="2400" dirty="0">
              <a:latin typeface="Bahnschrift Condensed" panose="020B0502040204020203" pitchFamily="34" charset="0"/>
            </a:endParaRPr>
          </a:p>
          <a:p>
            <a:pPr indent="-228600">
              <a:lnSpc>
                <a:spcPct val="90000"/>
              </a:lnSpc>
              <a:spcAft>
                <a:spcPts val="600"/>
              </a:spcAft>
              <a:buFont typeface="Arial" panose="020B0604020202020204" pitchFamily="34" charset="0"/>
              <a:buChar char="•"/>
            </a:pPr>
            <a:r>
              <a:rPr lang="en-US" sz="2400" dirty="0">
                <a:latin typeface="Bahnschrift Condensed" panose="020B0502040204020203" pitchFamily="34" charset="0"/>
              </a:rPr>
              <a:t>Results show that 12 rockets were launched carrying the maximum payload.</a:t>
            </a:r>
          </a:p>
        </p:txBody>
      </p:sp>
    </p:spTree>
    <p:extLst>
      <p:ext uri="{BB962C8B-B14F-4D97-AF65-F5344CB8AC3E}">
        <p14:creationId xmlns:p14="http://schemas.microsoft.com/office/powerpoint/2010/main" val="3546997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765A-7300-A6E1-0971-E3F6F8C90318}"/>
              </a:ext>
            </a:extLst>
          </p:cNvPr>
          <p:cNvSpPr>
            <a:spLocks noGrp="1"/>
          </p:cNvSpPr>
          <p:nvPr>
            <p:ph type="title"/>
          </p:nvPr>
        </p:nvSpPr>
        <p:spPr>
          <a:xfrm>
            <a:off x="730317" y="1336566"/>
            <a:ext cx="3306744" cy="1293028"/>
          </a:xfrm>
        </p:spPr>
        <p:txBody>
          <a:bodyPr>
            <a:normAutofit/>
          </a:bodyPr>
          <a:lstStyle/>
          <a:p>
            <a:r>
              <a:rPr lang="en-GB" sz="3200" dirty="0"/>
              <a:t>2015 launch records</a:t>
            </a:r>
          </a:p>
        </p:txBody>
      </p:sp>
      <p:sp>
        <p:nvSpPr>
          <p:cNvPr id="11" name="Content Placeholder 10">
            <a:extLst>
              <a:ext uri="{FF2B5EF4-FFF2-40B4-BE49-F238E27FC236}">
                <a16:creationId xmlns:a16="http://schemas.microsoft.com/office/drawing/2014/main" id="{9F941544-7CB0-FFE8-1D2E-B4EC44185151}"/>
              </a:ext>
            </a:extLst>
          </p:cNvPr>
          <p:cNvSpPr>
            <a:spLocks noGrp="1"/>
          </p:cNvSpPr>
          <p:nvPr>
            <p:ph idx="1"/>
          </p:nvPr>
        </p:nvSpPr>
        <p:spPr>
          <a:xfrm>
            <a:off x="790043" y="3189711"/>
            <a:ext cx="3306742" cy="3108172"/>
          </a:xfrm>
        </p:spPr>
        <p:txBody>
          <a:bodyPr>
            <a:normAutofit/>
          </a:bodyPr>
          <a:lstStyle/>
          <a:p>
            <a:r>
              <a:rPr lang="en-US" sz="2000" dirty="0">
                <a:latin typeface="Bahnschrift Condensed" panose="020B0502040204020203" pitchFamily="34" charset="0"/>
              </a:rPr>
              <a:t>This query lists all launches in 2015 where the boosters failed to land on the drone ship.</a:t>
            </a:r>
          </a:p>
          <a:p>
            <a:r>
              <a:rPr lang="en-US" sz="2000" dirty="0">
                <a:latin typeface="Bahnschrift Condensed" panose="020B0502040204020203" pitchFamily="34" charset="0"/>
              </a:rPr>
              <a:t>It shows the month of the launch, booster version, and the launch site. For example, in January 2015, booster F9 v1.1 B1012 from CCAFS LC-40 failed its landing.</a:t>
            </a:r>
          </a:p>
        </p:txBody>
      </p:sp>
      <p:sp>
        <p:nvSpPr>
          <p:cNvPr id="5" name="Slide Number Placeholder 4">
            <a:extLst>
              <a:ext uri="{FF2B5EF4-FFF2-40B4-BE49-F238E27FC236}">
                <a16:creationId xmlns:a16="http://schemas.microsoft.com/office/drawing/2014/main" id="{C21F2B27-E747-6E02-328A-4FAD6B59B5FF}"/>
              </a:ext>
            </a:extLst>
          </p:cNvPr>
          <p:cNvSpPr>
            <a:spLocks noGrp="1"/>
          </p:cNvSpPr>
          <p:nvPr>
            <p:ph type="sldNum" sz="quarter" idx="12"/>
          </p:nvPr>
        </p:nvSpPr>
        <p:spPr/>
        <p:txBody>
          <a:bodyPr>
            <a:normAutofit/>
          </a:bodyPr>
          <a:lstStyle/>
          <a:p>
            <a:pPr>
              <a:spcAft>
                <a:spcPts val="600"/>
              </a:spcAft>
            </a:pPr>
            <a:fld id="{148CC95F-0247-41B6-91CF-DC97C76A7088}" type="slidenum">
              <a:rPr lang="en-US" smtClean="0"/>
              <a:pPr>
                <a:spcAft>
                  <a:spcPts val="600"/>
                </a:spcAft>
              </a:pPr>
              <a:t>32</a:t>
            </a:fld>
            <a:endParaRPr lang="en-US"/>
          </a:p>
        </p:txBody>
      </p:sp>
      <p:pic>
        <p:nvPicPr>
          <p:cNvPr id="7" name="Content Placeholder 6">
            <a:extLst>
              <a:ext uri="{FF2B5EF4-FFF2-40B4-BE49-F238E27FC236}">
                <a16:creationId xmlns:a16="http://schemas.microsoft.com/office/drawing/2014/main" id="{DC06616E-C5F6-9F19-2B8D-F72DB570AD2B}"/>
              </a:ext>
            </a:extLst>
          </p:cNvPr>
          <p:cNvPicPr>
            <a:picLocks noChangeAspect="1"/>
          </p:cNvPicPr>
          <p:nvPr/>
        </p:nvPicPr>
        <p:blipFill>
          <a:blip r:embed="rId2"/>
          <a:stretch>
            <a:fillRect/>
          </a:stretch>
        </p:blipFill>
        <p:spPr>
          <a:xfrm>
            <a:off x="5234955" y="1336566"/>
            <a:ext cx="5568055" cy="4607567"/>
          </a:xfrm>
          <a:prstGeom prst="rect">
            <a:avLst/>
          </a:prstGeom>
        </p:spPr>
      </p:pic>
    </p:spTree>
    <p:extLst>
      <p:ext uri="{BB962C8B-B14F-4D97-AF65-F5344CB8AC3E}">
        <p14:creationId xmlns:p14="http://schemas.microsoft.com/office/powerpoint/2010/main" val="257519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941E-82B1-2E3C-D5C8-1F77C853E4F3}"/>
              </a:ext>
            </a:extLst>
          </p:cNvPr>
          <p:cNvSpPr>
            <a:spLocks noGrp="1"/>
          </p:cNvSpPr>
          <p:nvPr>
            <p:ph type="title"/>
          </p:nvPr>
        </p:nvSpPr>
        <p:spPr>
          <a:xfrm>
            <a:off x="3962400" y="231580"/>
            <a:ext cx="7337322" cy="1293028"/>
          </a:xfrm>
        </p:spPr>
        <p:txBody>
          <a:bodyPr>
            <a:normAutofit/>
          </a:bodyPr>
          <a:lstStyle/>
          <a:p>
            <a:r>
              <a:rPr lang="en-GB" sz="3200" dirty="0"/>
              <a:t>Rank landing outcomes between 2010-06-04 and 2017-03-20</a:t>
            </a:r>
          </a:p>
        </p:txBody>
      </p:sp>
      <p:sp>
        <p:nvSpPr>
          <p:cNvPr id="9" name="Content Placeholder 8">
            <a:extLst>
              <a:ext uri="{FF2B5EF4-FFF2-40B4-BE49-F238E27FC236}">
                <a16:creationId xmlns:a16="http://schemas.microsoft.com/office/drawing/2014/main" id="{7C967623-E5D8-972B-B24E-6DC3FD4FFC01}"/>
              </a:ext>
            </a:extLst>
          </p:cNvPr>
          <p:cNvSpPr>
            <a:spLocks noGrp="1"/>
          </p:cNvSpPr>
          <p:nvPr>
            <p:ph idx="1"/>
          </p:nvPr>
        </p:nvSpPr>
        <p:spPr>
          <a:xfrm>
            <a:off x="245806" y="1890137"/>
            <a:ext cx="12093677" cy="2721309"/>
          </a:xfrm>
        </p:spPr>
        <p:txBody>
          <a:bodyPr>
            <a:normAutofit/>
          </a:bodyPr>
          <a:lstStyle/>
          <a:p>
            <a:r>
              <a:rPr lang="en-GB" sz="2400" dirty="0">
                <a:latin typeface="Bahnschrift Condensed" panose="020B0502040204020203" pitchFamily="34" charset="0"/>
              </a:rPr>
              <a:t>Between June 2010 and March 2017, SpaceX recorded various landing outcomes, which can be ranked by frequency.</a:t>
            </a:r>
          </a:p>
          <a:p>
            <a:r>
              <a:rPr lang="en-GB" sz="2400" dirty="0">
                <a:latin typeface="Bahnschrift Condensed" panose="020B0502040204020203" pitchFamily="34" charset="0"/>
              </a:rPr>
              <a:t>The most common outcome was ‘No attempt’ with ten occurrences.</a:t>
            </a:r>
          </a:p>
          <a:p>
            <a:r>
              <a:rPr lang="en-GB" sz="2400" dirty="0">
                <a:latin typeface="Bahnschrift Condensed" panose="020B0502040204020203" pitchFamily="34" charset="0"/>
              </a:rPr>
              <a:t>Successful and failed drone ship landings both happened five times, while ground pad successes and controlled ocean landings were less frequent.</a:t>
            </a:r>
          </a:p>
          <a:p>
            <a:r>
              <a:rPr lang="en-GB" sz="2400" dirty="0">
                <a:latin typeface="Bahnschrift Condensed" panose="020B0502040204020203" pitchFamily="34" charset="0"/>
              </a:rPr>
              <a:t>This ranking highlights the early challenges and progress in booster recovery efforts.</a:t>
            </a:r>
          </a:p>
        </p:txBody>
      </p:sp>
      <p:sp>
        <p:nvSpPr>
          <p:cNvPr id="5" name="Slide Number Placeholder 4">
            <a:extLst>
              <a:ext uri="{FF2B5EF4-FFF2-40B4-BE49-F238E27FC236}">
                <a16:creationId xmlns:a16="http://schemas.microsoft.com/office/drawing/2014/main" id="{D2A2FD14-28A2-2CC5-D32A-50DE5754E802}"/>
              </a:ext>
            </a:extLst>
          </p:cNvPr>
          <p:cNvSpPr>
            <a:spLocks noGrp="1"/>
          </p:cNvSpPr>
          <p:nvPr>
            <p:ph type="sldNum" sz="quarter" idx="12"/>
          </p:nvPr>
        </p:nvSpPr>
        <p:spPr/>
        <p:txBody>
          <a:bodyPr/>
          <a:lstStyle/>
          <a:p>
            <a:fld id="{148CC95F-0247-41B6-91CF-DC97C76A7088}" type="slidenum">
              <a:rPr lang="en-US" smtClean="0"/>
              <a:t>33</a:t>
            </a:fld>
            <a:endParaRPr lang="en-US"/>
          </a:p>
        </p:txBody>
      </p:sp>
      <p:pic>
        <p:nvPicPr>
          <p:cNvPr id="11" name="Picture 10">
            <a:extLst>
              <a:ext uri="{FF2B5EF4-FFF2-40B4-BE49-F238E27FC236}">
                <a16:creationId xmlns:a16="http://schemas.microsoft.com/office/drawing/2014/main" id="{56A352E8-0C19-91A9-0409-FBFF016BF9B6}"/>
              </a:ext>
            </a:extLst>
          </p:cNvPr>
          <p:cNvPicPr>
            <a:picLocks noChangeAspect="1"/>
          </p:cNvPicPr>
          <p:nvPr/>
        </p:nvPicPr>
        <p:blipFill>
          <a:blip r:embed="rId2"/>
          <a:stretch>
            <a:fillRect/>
          </a:stretch>
        </p:blipFill>
        <p:spPr>
          <a:xfrm>
            <a:off x="49161" y="4722726"/>
            <a:ext cx="12093677" cy="1977248"/>
          </a:xfrm>
          <a:prstGeom prst="rect">
            <a:avLst/>
          </a:prstGeom>
        </p:spPr>
      </p:pic>
    </p:spTree>
    <p:extLst>
      <p:ext uri="{BB962C8B-B14F-4D97-AF65-F5344CB8AC3E}">
        <p14:creationId xmlns:p14="http://schemas.microsoft.com/office/powerpoint/2010/main" val="90625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7" name="Picture 26">
            <a:extLst>
              <a:ext uri="{FF2B5EF4-FFF2-40B4-BE49-F238E27FC236}">
                <a16:creationId xmlns:a16="http://schemas.microsoft.com/office/drawing/2014/main" id="{3094519A-B61A-4BE2-9E40-30E744081B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ADB6D186-069E-5FE7-1487-2F0EC38E8B66}"/>
              </a:ext>
            </a:extLst>
          </p:cNvPr>
          <p:cNvSpPr>
            <a:spLocks noGrp="1"/>
          </p:cNvSpPr>
          <p:nvPr>
            <p:ph type="title"/>
          </p:nvPr>
        </p:nvSpPr>
        <p:spPr>
          <a:xfrm>
            <a:off x="8536277" y="673240"/>
            <a:ext cx="3031524" cy="3446373"/>
          </a:xfrm>
          <a:noFill/>
          <a:ln w="19050">
            <a:noFill/>
            <a:prstDash val="dash"/>
          </a:ln>
        </p:spPr>
        <p:txBody>
          <a:bodyPr vert="horz" lIns="91440" tIns="45720" rIns="91440" bIns="45720" rtlCol="0" anchor="b">
            <a:normAutofit/>
          </a:bodyPr>
          <a:lstStyle/>
          <a:p>
            <a:r>
              <a:rPr lang="en-US" sz="3700"/>
              <a:t>Launch sites proximities analysis</a:t>
            </a:r>
          </a:p>
        </p:txBody>
      </p:sp>
      <p:pic>
        <p:nvPicPr>
          <p:cNvPr id="4" name="Picture 3" descr="A rocket taking off from a body of water&#10;&#10;AI-generated content may be incorrect.">
            <a:extLst>
              <a:ext uri="{FF2B5EF4-FFF2-40B4-BE49-F238E27FC236}">
                <a16:creationId xmlns:a16="http://schemas.microsoft.com/office/drawing/2014/main" id="{12215748-57AD-A773-EB95-1D708CFBE369}"/>
              </a:ext>
            </a:extLst>
          </p:cNvPr>
          <p:cNvPicPr>
            <a:picLocks noChangeAspect="1"/>
          </p:cNvPicPr>
          <p:nvPr/>
        </p:nvPicPr>
        <p:blipFill>
          <a:blip r:embed="rId4"/>
          <a:srcRect l="15444" r="10682"/>
          <a:stretch>
            <a:fillRect/>
          </a:stretch>
        </p:blipFill>
        <p:spPr>
          <a:xfrm>
            <a:off x="2405" y="10"/>
            <a:ext cx="7794245" cy="6857990"/>
          </a:xfrm>
          <a:prstGeom prst="rect">
            <a:avLst/>
          </a:prstGeom>
        </p:spPr>
      </p:pic>
      <p:sp>
        <p:nvSpPr>
          <p:cNvPr id="28" name="Rectangle 27">
            <a:extLst>
              <a:ext uri="{FF2B5EF4-FFF2-40B4-BE49-F238E27FC236}">
                <a16:creationId xmlns:a16="http://schemas.microsoft.com/office/drawing/2014/main" id="{9BFE55E3-D54A-4EDB-8EBB-21F4B29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3645C1-1D10-48BE-BDFF-4AF58FC21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212E344-CD6C-5FCF-7C77-9C6064359FFA}"/>
              </a:ext>
            </a:extLst>
          </p:cNvPr>
          <p:cNvSpPr>
            <a:spLocks noGrp="1"/>
          </p:cNvSpPr>
          <p:nvPr>
            <p:ph type="sldNum" sz="quarter" idx="12"/>
          </p:nvPr>
        </p:nvSpPr>
        <p:spPr>
          <a:xfrm>
            <a:off x="8824600" y="171589"/>
            <a:ext cx="2743200" cy="365125"/>
          </a:xfrm>
        </p:spPr>
        <p:txBody>
          <a:bodyPr vert="horz" lIns="91440" tIns="45720" rIns="91440" bIns="45720" rtlCol="0" anchor="ctr">
            <a:normAutofit/>
          </a:bodyPr>
          <a:lstStyle/>
          <a:p>
            <a:pPr defTabSz="457200">
              <a:spcAft>
                <a:spcPts val="600"/>
              </a:spcAft>
            </a:pPr>
            <a:fld id="{148CC95F-0247-41B6-91CF-DC97C76A7088}" type="slidenum">
              <a:rPr lang="en-US"/>
              <a:pPr defTabSz="457200">
                <a:spcAft>
                  <a:spcPts val="600"/>
                </a:spcAft>
              </a:pPr>
              <a:t>34</a:t>
            </a:fld>
            <a:endParaRPr lang="en-US"/>
          </a:p>
        </p:txBody>
      </p:sp>
    </p:spTree>
    <p:extLst>
      <p:ext uri="{BB962C8B-B14F-4D97-AF65-F5344CB8AC3E}">
        <p14:creationId xmlns:p14="http://schemas.microsoft.com/office/powerpoint/2010/main" val="1104797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6193-3818-0932-769D-8EF8265CCF40}"/>
              </a:ext>
            </a:extLst>
          </p:cNvPr>
          <p:cNvSpPr>
            <a:spLocks noGrp="1"/>
          </p:cNvSpPr>
          <p:nvPr>
            <p:ph type="title"/>
          </p:nvPr>
        </p:nvSpPr>
        <p:spPr>
          <a:xfrm>
            <a:off x="648929" y="240341"/>
            <a:ext cx="4406269" cy="2482851"/>
          </a:xfrm>
          <a:noFill/>
          <a:ln w="19050">
            <a:noFill/>
            <a:prstDash val="dash"/>
          </a:ln>
        </p:spPr>
        <p:txBody>
          <a:bodyPr vert="horz" lIns="91440" tIns="45720" rIns="91440" bIns="45720" rtlCol="0" anchor="b">
            <a:normAutofit/>
          </a:bodyPr>
          <a:lstStyle/>
          <a:p>
            <a:pPr algn="l"/>
            <a:r>
              <a:rPr lang="en-US" sz="4800" dirty="0"/>
              <a:t>Marking the launch site</a:t>
            </a:r>
          </a:p>
        </p:txBody>
      </p:sp>
      <p:sp>
        <p:nvSpPr>
          <p:cNvPr id="3" name="Text Placeholder 2">
            <a:extLst>
              <a:ext uri="{FF2B5EF4-FFF2-40B4-BE49-F238E27FC236}">
                <a16:creationId xmlns:a16="http://schemas.microsoft.com/office/drawing/2014/main" id="{006DD11F-FC8D-2D13-1186-91B61AAA84BC}"/>
              </a:ext>
            </a:extLst>
          </p:cNvPr>
          <p:cNvSpPr>
            <a:spLocks noGrp="1"/>
          </p:cNvSpPr>
          <p:nvPr>
            <p:ph type="body" idx="1"/>
          </p:nvPr>
        </p:nvSpPr>
        <p:spPr>
          <a:xfrm>
            <a:off x="1010464" y="3191926"/>
            <a:ext cx="4044733" cy="2058765"/>
          </a:xfrm>
          <a:noFill/>
          <a:ln w="19050">
            <a:noFill/>
            <a:prstDash val="dash"/>
          </a:ln>
        </p:spPr>
        <p:txBody>
          <a:bodyPr vert="horz" lIns="91440" tIns="45720" rIns="91440" bIns="45720" rtlCol="0">
            <a:normAutofit/>
          </a:bodyPr>
          <a:lstStyle/>
          <a:p>
            <a:pPr algn="l"/>
            <a:r>
              <a:rPr lang="en-US" sz="2000" dirty="0">
                <a:solidFill>
                  <a:schemeClr val="tx1"/>
                </a:solidFill>
                <a:latin typeface="Bahnschrift Condensed" panose="020B0502040204020203" pitchFamily="34" charset="0"/>
              </a:rPr>
              <a:t>Folium was used to present interactive dashboards where the user can explore a map of the world and see each of the SpaceX launch sites such as the site shown here (Houston, Texas).</a:t>
            </a:r>
          </a:p>
        </p:txBody>
      </p:sp>
      <p:sp>
        <p:nvSpPr>
          <p:cNvPr id="5" name="Slide Number Placeholder 4">
            <a:extLst>
              <a:ext uri="{FF2B5EF4-FFF2-40B4-BE49-F238E27FC236}">
                <a16:creationId xmlns:a16="http://schemas.microsoft.com/office/drawing/2014/main" id="{2A1FEC18-F01B-8BD8-F3E8-179935AEE576}"/>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35</a:t>
            </a:fld>
            <a:endParaRPr lang="en-US"/>
          </a:p>
        </p:txBody>
      </p:sp>
      <p:pic>
        <p:nvPicPr>
          <p:cNvPr id="7" name="Picture 6" descr="A map of a city&#10;&#10;AI-generated content may be incorrect.">
            <a:extLst>
              <a:ext uri="{FF2B5EF4-FFF2-40B4-BE49-F238E27FC236}">
                <a16:creationId xmlns:a16="http://schemas.microsoft.com/office/drawing/2014/main" id="{B5239930-6DD4-7311-92CA-2C09F7834F0B}"/>
              </a:ext>
            </a:extLst>
          </p:cNvPr>
          <p:cNvPicPr>
            <a:picLocks noChangeAspect="1"/>
          </p:cNvPicPr>
          <p:nvPr/>
        </p:nvPicPr>
        <p:blipFill>
          <a:blip r:embed="rId2"/>
          <a:stretch>
            <a:fillRect/>
          </a:stretch>
        </p:blipFill>
        <p:spPr>
          <a:xfrm>
            <a:off x="5620126" y="818535"/>
            <a:ext cx="6300496" cy="5220929"/>
          </a:xfrm>
          <a:prstGeom prst="rect">
            <a:avLst/>
          </a:prstGeom>
        </p:spPr>
      </p:pic>
      <p:sp>
        <p:nvSpPr>
          <p:cNvPr id="4" name="TextBox 3">
            <a:extLst>
              <a:ext uri="{FF2B5EF4-FFF2-40B4-BE49-F238E27FC236}">
                <a16:creationId xmlns:a16="http://schemas.microsoft.com/office/drawing/2014/main" id="{ABBEF48A-D1B2-D3A4-6B8C-CBFA84323CAC}"/>
              </a:ext>
            </a:extLst>
          </p:cNvPr>
          <p:cNvSpPr txBox="1"/>
          <p:nvPr/>
        </p:nvSpPr>
        <p:spPr>
          <a:xfrm>
            <a:off x="1524000" y="6211039"/>
            <a:ext cx="7246374" cy="646331"/>
          </a:xfrm>
          <a:prstGeom prst="rect">
            <a:avLst/>
          </a:prstGeom>
          <a:noFill/>
        </p:spPr>
        <p:txBody>
          <a:bodyPr wrap="square" rtlCol="0">
            <a:spAutoFit/>
          </a:bodyPr>
          <a:lstStyle/>
          <a:p>
            <a:r>
              <a:rPr lang="en-GB" dirty="0">
                <a:solidFill>
                  <a:schemeClr val="bg1"/>
                </a:solidFill>
                <a:latin typeface="Bahnschrift Condensed" panose="020B0502040204020203" pitchFamily="34" charset="0"/>
              </a:rPr>
              <a:t>Folium lab: </a:t>
            </a:r>
            <a:r>
              <a:rPr lang="en-GB" dirty="0">
                <a:latin typeface="Bahnschrift Condensed" panose="020B0502040204020203" pitchFamily="34" charset="0"/>
                <a:hlinkClick r:id="rId3">
                  <a:extLst>
                    <a:ext uri="{A12FA001-AC4F-418D-AE19-62706E023703}">
                      <ahyp:hlinkClr xmlns:ahyp="http://schemas.microsoft.com/office/drawing/2018/hyperlinkcolor" val="tx"/>
                    </a:ext>
                  </a:extLst>
                </a:hlinkClick>
              </a:rPr>
              <a:t>IBM-Data-Science/Course-10-Capstone-Project/</a:t>
            </a:r>
            <a:r>
              <a:rPr lang="en-GB" dirty="0" err="1">
                <a:latin typeface="Bahnschrift Condensed" panose="020B0502040204020203" pitchFamily="34" charset="0"/>
                <a:hlinkClick r:id="rId3">
                  <a:extLst>
                    <a:ext uri="{A12FA001-AC4F-418D-AE19-62706E023703}">
                      <ahyp:hlinkClr xmlns:ahyp="http://schemas.microsoft.com/office/drawing/2018/hyperlinkcolor" val="tx"/>
                    </a:ext>
                  </a:extLst>
                </a:hlinkClick>
              </a:rPr>
              <a:t>lab_jupyter_launch_site_location.ipynb</a:t>
            </a:r>
            <a:r>
              <a:rPr lang="en-GB" dirty="0">
                <a:latin typeface="Bahnschrift Condensed" panose="020B0502040204020203" pitchFamily="34" charset="0"/>
                <a:hlinkClick r:id="rId3">
                  <a:extLst>
                    <a:ext uri="{A12FA001-AC4F-418D-AE19-62706E023703}">
                      <ahyp:hlinkClr xmlns:ahyp="http://schemas.microsoft.com/office/drawing/2018/hyperlinkcolor" val="tx"/>
                    </a:ext>
                  </a:extLst>
                </a:hlinkClick>
              </a:rPr>
              <a:t> at main · Sion719/IBM-Data-Science</a:t>
            </a:r>
            <a:endParaRPr lang="en-GB" dirty="0">
              <a:latin typeface="Bahnschrift Condensed" panose="020B0502040204020203" pitchFamily="34" charset="0"/>
            </a:endParaRPr>
          </a:p>
        </p:txBody>
      </p:sp>
    </p:spTree>
    <p:extLst>
      <p:ext uri="{BB962C8B-B14F-4D97-AF65-F5344CB8AC3E}">
        <p14:creationId xmlns:p14="http://schemas.microsoft.com/office/powerpoint/2010/main" val="3107195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F450-EB22-93E3-F9D6-92969F0FC2EE}"/>
              </a:ext>
            </a:extLst>
          </p:cNvPr>
          <p:cNvSpPr>
            <a:spLocks noGrp="1"/>
          </p:cNvSpPr>
          <p:nvPr>
            <p:ph type="title"/>
          </p:nvPr>
        </p:nvSpPr>
        <p:spPr>
          <a:xfrm>
            <a:off x="875071" y="3956310"/>
            <a:ext cx="10146224" cy="844255"/>
          </a:xfrm>
        </p:spPr>
        <p:txBody>
          <a:bodyPr vert="horz" lIns="91440" tIns="45720" rIns="91440" bIns="45720" rtlCol="0" anchor="b">
            <a:normAutofit/>
          </a:bodyPr>
          <a:lstStyle/>
          <a:p>
            <a:pPr algn="l"/>
            <a:r>
              <a:rPr lang="en-US" sz="2800" dirty="0"/>
              <a:t>Marking the success/failed launches for each site</a:t>
            </a:r>
          </a:p>
        </p:txBody>
      </p:sp>
      <p:sp>
        <p:nvSpPr>
          <p:cNvPr id="3" name="Text Placeholder 2">
            <a:extLst>
              <a:ext uri="{FF2B5EF4-FFF2-40B4-BE49-F238E27FC236}">
                <a16:creationId xmlns:a16="http://schemas.microsoft.com/office/drawing/2014/main" id="{1DCCBEB1-F221-BFCE-6A3D-4CDF1F3EECF1}"/>
              </a:ext>
            </a:extLst>
          </p:cNvPr>
          <p:cNvSpPr>
            <a:spLocks noGrp="1"/>
          </p:cNvSpPr>
          <p:nvPr>
            <p:ph type="body" idx="1"/>
          </p:nvPr>
        </p:nvSpPr>
        <p:spPr>
          <a:xfrm>
            <a:off x="3222056" y="5022645"/>
            <a:ext cx="4561835" cy="1337733"/>
          </a:xfrm>
        </p:spPr>
        <p:txBody>
          <a:bodyPr vert="horz" lIns="91440" tIns="45720" rIns="91440" bIns="45720" rtlCol="0">
            <a:normAutofit/>
          </a:bodyPr>
          <a:lstStyle/>
          <a:p>
            <a:pPr marL="285750" indent="-285750" algn="l">
              <a:buFont typeface="Wingdings" panose="05000000000000000000" pitchFamily="2" charset="2"/>
              <a:buChar char="v"/>
            </a:pPr>
            <a:r>
              <a:rPr lang="en-US" sz="2400" dirty="0">
                <a:solidFill>
                  <a:schemeClr val="tx1"/>
                </a:solidFill>
                <a:latin typeface="Bahnschrift Condensed" panose="020B0502040204020203" pitchFamily="34" charset="0"/>
              </a:rPr>
              <a:t>Green = Success</a:t>
            </a:r>
          </a:p>
          <a:p>
            <a:pPr marL="285750" indent="-285750" algn="l">
              <a:buFont typeface="Wingdings" panose="05000000000000000000" pitchFamily="2" charset="2"/>
              <a:buChar char="v"/>
            </a:pPr>
            <a:r>
              <a:rPr lang="en-US" sz="2400" dirty="0">
                <a:solidFill>
                  <a:schemeClr val="tx1"/>
                </a:solidFill>
                <a:latin typeface="Bahnschrift Condensed" panose="020B0502040204020203" pitchFamily="34" charset="0"/>
              </a:rPr>
              <a:t>Red = Fail</a:t>
            </a:r>
          </a:p>
        </p:txBody>
      </p:sp>
      <p:sp>
        <p:nvSpPr>
          <p:cNvPr id="5" name="Slide Number Placeholder 4">
            <a:extLst>
              <a:ext uri="{FF2B5EF4-FFF2-40B4-BE49-F238E27FC236}">
                <a16:creationId xmlns:a16="http://schemas.microsoft.com/office/drawing/2014/main" id="{F8F4555E-19B4-1FA0-7C19-5FDE27329D40}"/>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36</a:t>
            </a:fld>
            <a:endParaRPr lang="en-US"/>
          </a:p>
        </p:txBody>
      </p:sp>
      <p:pic>
        <p:nvPicPr>
          <p:cNvPr id="7" name="Picture 6" descr="A map of a city&#10;&#10;AI-generated content may be incorrect.">
            <a:extLst>
              <a:ext uri="{FF2B5EF4-FFF2-40B4-BE49-F238E27FC236}">
                <a16:creationId xmlns:a16="http://schemas.microsoft.com/office/drawing/2014/main" id="{9DABE51B-BDC8-866F-8877-6F5AA0BFA7A8}"/>
              </a:ext>
            </a:extLst>
          </p:cNvPr>
          <p:cNvPicPr>
            <a:picLocks noChangeAspect="1"/>
          </p:cNvPicPr>
          <p:nvPr/>
        </p:nvPicPr>
        <p:blipFill>
          <a:blip r:embed="rId3"/>
          <a:srcRect l="8728" r="17117" b="2"/>
          <a:stretch>
            <a:fillRect/>
          </a:stretch>
        </p:blipFill>
        <p:spPr>
          <a:xfrm>
            <a:off x="875071" y="491678"/>
            <a:ext cx="4006065" cy="3214295"/>
          </a:xfrm>
          <a:prstGeom prst="rect">
            <a:avLst/>
          </a:prstGeom>
        </p:spPr>
      </p:pic>
      <p:pic>
        <p:nvPicPr>
          <p:cNvPr id="6" name="Picture 5" descr="A table with numbers and letters&#10;&#10;AI-generated content may be incorrect.">
            <a:extLst>
              <a:ext uri="{FF2B5EF4-FFF2-40B4-BE49-F238E27FC236}">
                <a16:creationId xmlns:a16="http://schemas.microsoft.com/office/drawing/2014/main" id="{E43C1FC8-D9CF-1E23-6C77-778A378CDEC8}"/>
              </a:ext>
            </a:extLst>
          </p:cNvPr>
          <p:cNvPicPr>
            <a:picLocks noChangeAspect="1"/>
          </p:cNvPicPr>
          <p:nvPr/>
        </p:nvPicPr>
        <p:blipFill>
          <a:blip r:embed="rId4"/>
          <a:stretch>
            <a:fillRect/>
          </a:stretch>
        </p:blipFill>
        <p:spPr>
          <a:xfrm>
            <a:off x="5502974" y="1032894"/>
            <a:ext cx="4484897" cy="2298187"/>
          </a:xfrm>
          <a:prstGeom prst="rect">
            <a:avLst/>
          </a:prstGeom>
        </p:spPr>
      </p:pic>
    </p:spTree>
    <p:extLst>
      <p:ext uri="{BB962C8B-B14F-4D97-AF65-F5344CB8AC3E}">
        <p14:creationId xmlns:p14="http://schemas.microsoft.com/office/powerpoint/2010/main" val="1395223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DEB5-6CBD-9E74-1A43-5F9C40E25F76}"/>
              </a:ext>
            </a:extLst>
          </p:cNvPr>
          <p:cNvSpPr>
            <a:spLocks noGrp="1"/>
          </p:cNvSpPr>
          <p:nvPr>
            <p:ph type="title"/>
          </p:nvPr>
        </p:nvSpPr>
        <p:spPr>
          <a:xfrm>
            <a:off x="840430" y="1501792"/>
            <a:ext cx="3977639" cy="1600200"/>
          </a:xfrm>
        </p:spPr>
        <p:txBody>
          <a:bodyPr anchor="b">
            <a:normAutofit fontScale="90000"/>
          </a:bodyPr>
          <a:lstStyle/>
          <a:p>
            <a:pPr algn="l"/>
            <a:r>
              <a:rPr lang="en-GB" sz="3200" dirty="0"/>
              <a:t>Calculating the distance from a launch site to its proximities</a:t>
            </a:r>
          </a:p>
        </p:txBody>
      </p:sp>
      <p:sp>
        <p:nvSpPr>
          <p:cNvPr id="11" name="Content Placeholder 10">
            <a:extLst>
              <a:ext uri="{FF2B5EF4-FFF2-40B4-BE49-F238E27FC236}">
                <a16:creationId xmlns:a16="http://schemas.microsoft.com/office/drawing/2014/main" id="{B54EEA0D-D607-E42A-F56C-4B12DC80B1E4}"/>
              </a:ext>
            </a:extLst>
          </p:cNvPr>
          <p:cNvSpPr>
            <a:spLocks noGrp="1"/>
          </p:cNvSpPr>
          <p:nvPr>
            <p:ph idx="1"/>
          </p:nvPr>
        </p:nvSpPr>
        <p:spPr>
          <a:xfrm>
            <a:off x="840429" y="3756009"/>
            <a:ext cx="3977639" cy="2789685"/>
          </a:xfrm>
        </p:spPr>
        <p:txBody>
          <a:bodyPr>
            <a:normAutofit/>
          </a:bodyPr>
          <a:lstStyle/>
          <a:p>
            <a:pPr marL="0" indent="0">
              <a:buNone/>
            </a:pPr>
            <a:r>
              <a:rPr lang="en-US" sz="2400" dirty="0">
                <a:latin typeface="Bahnschrift Condensed" panose="020B0502040204020203" pitchFamily="34" charset="0"/>
              </a:rPr>
              <a:t>Folium was used so users can see what is in the proximity of different launch sites and the distance to them such as the distance to the coastline shown here.</a:t>
            </a:r>
          </a:p>
        </p:txBody>
      </p:sp>
      <p:sp>
        <p:nvSpPr>
          <p:cNvPr id="5" name="Slide Number Placeholder 4">
            <a:extLst>
              <a:ext uri="{FF2B5EF4-FFF2-40B4-BE49-F238E27FC236}">
                <a16:creationId xmlns:a16="http://schemas.microsoft.com/office/drawing/2014/main" id="{D614B283-6EAD-FB59-5695-BA4FAC2C6992}"/>
              </a:ext>
            </a:extLst>
          </p:cNvPr>
          <p:cNvSpPr>
            <a:spLocks noGrp="1"/>
          </p:cNvSpPr>
          <p:nvPr>
            <p:ph type="sldNum" sz="quarter" idx="12"/>
          </p:nvPr>
        </p:nvSpPr>
        <p:spPr/>
        <p:txBody>
          <a:bodyPr>
            <a:normAutofit/>
          </a:bodyPr>
          <a:lstStyle/>
          <a:p>
            <a:pPr>
              <a:spcAft>
                <a:spcPts val="600"/>
              </a:spcAft>
            </a:pPr>
            <a:fld id="{148CC95F-0247-41B6-91CF-DC97C76A7088}" type="slidenum">
              <a:rPr lang="en-US" smtClean="0"/>
              <a:pPr>
                <a:spcAft>
                  <a:spcPts val="600"/>
                </a:spcAft>
              </a:pPr>
              <a:t>37</a:t>
            </a:fld>
            <a:endParaRPr lang="en-US"/>
          </a:p>
        </p:txBody>
      </p:sp>
      <p:pic>
        <p:nvPicPr>
          <p:cNvPr id="7" name="Content Placeholder 6" descr="A map of a city&#10;&#10;AI-generated content may be incorrect.">
            <a:extLst>
              <a:ext uri="{FF2B5EF4-FFF2-40B4-BE49-F238E27FC236}">
                <a16:creationId xmlns:a16="http://schemas.microsoft.com/office/drawing/2014/main" id="{84EC678B-8F24-4E68-BB45-A1A68AA1E093}"/>
              </a:ext>
            </a:extLst>
          </p:cNvPr>
          <p:cNvPicPr>
            <a:picLocks noChangeAspect="1"/>
          </p:cNvPicPr>
          <p:nvPr/>
        </p:nvPicPr>
        <p:blipFill>
          <a:blip r:embed="rId2"/>
          <a:srcRect l="13743" r="-1" b="-1"/>
          <a:stretch>
            <a:fillRect/>
          </a:stretch>
        </p:blipFill>
        <p:spPr>
          <a:xfrm>
            <a:off x="4972699" y="746126"/>
            <a:ext cx="6533501" cy="5472558"/>
          </a:xfrm>
          <a:prstGeom prst="rect">
            <a:avLst/>
          </a:prstGeom>
        </p:spPr>
      </p:pic>
    </p:spTree>
    <p:extLst>
      <p:ext uri="{BB962C8B-B14F-4D97-AF65-F5344CB8AC3E}">
        <p14:creationId xmlns:p14="http://schemas.microsoft.com/office/powerpoint/2010/main" val="2283167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5CC8773-0E3F-4D1C-A409-0353003E6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1" name="Picture 20">
            <a:extLst>
              <a:ext uri="{FF2B5EF4-FFF2-40B4-BE49-F238E27FC236}">
                <a16:creationId xmlns:a16="http://schemas.microsoft.com/office/drawing/2014/main" id="{29160FC1-6959-4BB1-8E7A-0CA07E8BAA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2" name="Rectangle 2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white rocket in a factory&#10;&#10;AI-generated content may be incorrect.">
            <a:extLst>
              <a:ext uri="{FF2B5EF4-FFF2-40B4-BE49-F238E27FC236}">
                <a16:creationId xmlns:a16="http://schemas.microsoft.com/office/drawing/2014/main" id="{598863B4-9500-88E9-30E6-FD972C75AD0F}"/>
              </a:ext>
            </a:extLst>
          </p:cNvPr>
          <p:cNvPicPr>
            <a:picLocks noChangeAspect="1"/>
          </p:cNvPicPr>
          <p:nvPr/>
        </p:nvPicPr>
        <p:blipFill>
          <a:blip r:embed="rId4">
            <a:alphaModFix amt="40000"/>
          </a:blip>
          <a:srcRect l="889" r="-1" b="-1"/>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04F1BDB-E5CC-1B9D-9CE2-CAD8F49CC4DC}"/>
              </a:ext>
            </a:extLst>
          </p:cNvPr>
          <p:cNvSpPr>
            <a:spLocks noGrp="1"/>
          </p:cNvSpPr>
          <p:nvPr>
            <p:ph type="title"/>
          </p:nvPr>
        </p:nvSpPr>
        <p:spPr>
          <a:xfrm>
            <a:off x="614526" y="707001"/>
            <a:ext cx="6848168" cy="3907298"/>
          </a:xfrm>
        </p:spPr>
        <p:txBody>
          <a:bodyPr vert="horz" lIns="91440" tIns="45720" rIns="91440" bIns="45720" rtlCol="0" anchor="b">
            <a:normAutofit/>
          </a:bodyPr>
          <a:lstStyle/>
          <a:p>
            <a:pPr algn="l"/>
            <a:r>
              <a:rPr lang="en-US" sz="6000" dirty="0"/>
              <a:t>Building a dashboard with </a:t>
            </a:r>
            <a:r>
              <a:rPr lang="en-US" sz="6000" dirty="0" err="1"/>
              <a:t>plotly</a:t>
            </a:r>
            <a:endParaRPr lang="en-US" sz="6000" dirty="0"/>
          </a:p>
        </p:txBody>
      </p:sp>
      <p:sp>
        <p:nvSpPr>
          <p:cNvPr id="5" name="Slide Number Placeholder 4">
            <a:extLst>
              <a:ext uri="{FF2B5EF4-FFF2-40B4-BE49-F238E27FC236}">
                <a16:creationId xmlns:a16="http://schemas.microsoft.com/office/drawing/2014/main" id="{FB619D65-8270-B2D4-4BE3-18302CF5DF3A}"/>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38</a:t>
            </a:fld>
            <a:endParaRPr lang="en-US"/>
          </a:p>
        </p:txBody>
      </p:sp>
    </p:spTree>
    <p:extLst>
      <p:ext uri="{BB962C8B-B14F-4D97-AF65-F5344CB8AC3E}">
        <p14:creationId xmlns:p14="http://schemas.microsoft.com/office/powerpoint/2010/main" val="374181946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5597A9C-35CC-63C4-8C7F-EEE76278C212}"/>
              </a:ext>
            </a:extLst>
          </p:cNvPr>
          <p:cNvSpPr>
            <a:spLocks noGrp="1"/>
          </p:cNvSpPr>
          <p:nvPr>
            <p:ph type="title"/>
          </p:nvPr>
        </p:nvSpPr>
        <p:spPr>
          <a:xfrm>
            <a:off x="685799" y="764373"/>
            <a:ext cx="3977639" cy="1600200"/>
          </a:xfrm>
        </p:spPr>
        <p:txBody>
          <a:bodyPr anchor="b">
            <a:normAutofit/>
          </a:bodyPr>
          <a:lstStyle/>
          <a:p>
            <a:pPr algn="l"/>
            <a:r>
              <a:rPr lang="en-GB" sz="3200" dirty="0"/>
              <a:t>Total Launch success for each site</a:t>
            </a:r>
          </a:p>
        </p:txBody>
      </p:sp>
      <p:sp>
        <p:nvSpPr>
          <p:cNvPr id="5" name="Slide Number Placeholder 4">
            <a:extLst>
              <a:ext uri="{FF2B5EF4-FFF2-40B4-BE49-F238E27FC236}">
                <a16:creationId xmlns:a16="http://schemas.microsoft.com/office/drawing/2014/main" id="{8BCF65B4-9089-EB9B-A71D-684EDED78468}"/>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39</a:t>
            </a:fld>
            <a:endParaRPr lang="en-US"/>
          </a:p>
        </p:txBody>
      </p:sp>
      <p:sp>
        <p:nvSpPr>
          <p:cNvPr id="11" name="Content Placeholder 10">
            <a:extLst>
              <a:ext uri="{FF2B5EF4-FFF2-40B4-BE49-F238E27FC236}">
                <a16:creationId xmlns:a16="http://schemas.microsoft.com/office/drawing/2014/main" id="{3493EC01-0314-B8C8-B83E-5B52F84B1445}"/>
              </a:ext>
            </a:extLst>
          </p:cNvPr>
          <p:cNvSpPr>
            <a:spLocks noGrp="1"/>
          </p:cNvSpPr>
          <p:nvPr>
            <p:ph idx="1"/>
          </p:nvPr>
        </p:nvSpPr>
        <p:spPr>
          <a:xfrm>
            <a:off x="577645" y="2934844"/>
            <a:ext cx="3977639" cy="3854112"/>
          </a:xfrm>
        </p:spPr>
        <p:txBody>
          <a:bodyPr>
            <a:normAutofit/>
          </a:bodyPr>
          <a:lstStyle/>
          <a:p>
            <a:pPr marL="342900" indent="-342900">
              <a:buFont typeface="+mj-lt"/>
              <a:buAutoNum type="arabicPeriod"/>
            </a:pPr>
            <a:r>
              <a:rPr lang="en-US" sz="2400" dirty="0">
                <a:latin typeface="Bahnschrift Condensed" panose="020B0502040204020203" pitchFamily="34" charset="0"/>
              </a:rPr>
              <a:t>KSC LC-39A: 41.7% of successful launches</a:t>
            </a:r>
          </a:p>
          <a:p>
            <a:pPr marL="342900" indent="-342900">
              <a:buFont typeface="+mj-lt"/>
              <a:buAutoNum type="arabicPeriod"/>
            </a:pPr>
            <a:r>
              <a:rPr lang="en-US" sz="2400" dirty="0">
                <a:latin typeface="Bahnschrift Condensed" panose="020B0502040204020203" pitchFamily="34" charset="0"/>
              </a:rPr>
              <a:t>CCAFS LC-40: 29.2% of successful launches</a:t>
            </a:r>
          </a:p>
          <a:p>
            <a:pPr marL="342900" indent="-342900">
              <a:buFont typeface="+mj-lt"/>
              <a:buAutoNum type="arabicPeriod"/>
            </a:pPr>
            <a:r>
              <a:rPr lang="en-US" sz="2400" dirty="0">
                <a:latin typeface="Bahnschrift Condensed" panose="020B0502040204020203" pitchFamily="34" charset="0"/>
              </a:rPr>
              <a:t>VAFB SLC-4E: 16.7% of successful launches</a:t>
            </a:r>
          </a:p>
          <a:p>
            <a:pPr marL="342900" indent="-342900">
              <a:buFont typeface="+mj-lt"/>
              <a:buAutoNum type="arabicPeriod"/>
            </a:pPr>
            <a:r>
              <a:rPr lang="en-US" sz="2400" dirty="0">
                <a:latin typeface="Bahnschrift Condensed" panose="020B0502040204020203" pitchFamily="34" charset="0"/>
              </a:rPr>
              <a:t>CCAFS SLC-40: 12.5% of successful launches</a:t>
            </a:r>
          </a:p>
        </p:txBody>
      </p:sp>
      <p:pic>
        <p:nvPicPr>
          <p:cNvPr id="7" name="Content Placeholder 6" descr="A pie chart with numbers and a few percentages&#10;&#10;AI-generated content may be incorrect.">
            <a:extLst>
              <a:ext uri="{FF2B5EF4-FFF2-40B4-BE49-F238E27FC236}">
                <a16:creationId xmlns:a16="http://schemas.microsoft.com/office/drawing/2014/main" id="{71C497D3-7588-AE7F-F30A-C12F71154BC8}"/>
              </a:ext>
            </a:extLst>
          </p:cNvPr>
          <p:cNvPicPr>
            <a:picLocks noChangeAspect="1"/>
          </p:cNvPicPr>
          <p:nvPr/>
        </p:nvPicPr>
        <p:blipFill>
          <a:blip r:embed="rId3"/>
          <a:stretch>
            <a:fillRect/>
          </a:stretch>
        </p:blipFill>
        <p:spPr>
          <a:xfrm>
            <a:off x="5080854" y="2998580"/>
            <a:ext cx="6533501" cy="3070745"/>
          </a:xfrm>
          <a:prstGeom prst="rect">
            <a:avLst/>
          </a:prstGeom>
        </p:spPr>
      </p:pic>
    </p:spTree>
    <p:extLst>
      <p:ext uri="{BB962C8B-B14F-4D97-AF65-F5344CB8AC3E}">
        <p14:creationId xmlns:p14="http://schemas.microsoft.com/office/powerpoint/2010/main" val="4579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D05433-A964-4476-AA9A-2CDC3CD1D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EA8EEB8-32C7-4AB2-B2C3-E6397EAE8C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D20D880-CC39-647A-6930-995426DB9780}"/>
              </a:ext>
            </a:extLst>
          </p:cNvPr>
          <p:cNvSpPr>
            <a:spLocks noGrp="1"/>
          </p:cNvSpPr>
          <p:nvPr>
            <p:ph type="title"/>
          </p:nvPr>
        </p:nvSpPr>
        <p:spPr>
          <a:xfrm>
            <a:off x="1346527" y="258067"/>
            <a:ext cx="6751948" cy="1293028"/>
          </a:xfrm>
        </p:spPr>
        <p:txBody>
          <a:bodyPr vert="horz" lIns="91440" tIns="45720" rIns="91440" bIns="45720" rtlCol="0" anchor="ctr">
            <a:normAutofit/>
          </a:bodyPr>
          <a:lstStyle/>
          <a:p>
            <a:r>
              <a:rPr lang="en-US" dirty="0"/>
              <a:t>Introduction</a:t>
            </a:r>
          </a:p>
        </p:txBody>
      </p:sp>
      <p:sp>
        <p:nvSpPr>
          <p:cNvPr id="4" name="TextBox 3">
            <a:extLst>
              <a:ext uri="{FF2B5EF4-FFF2-40B4-BE49-F238E27FC236}">
                <a16:creationId xmlns:a16="http://schemas.microsoft.com/office/drawing/2014/main" id="{1C7DF64F-7626-A182-DD81-CFC947A5CC94}"/>
              </a:ext>
            </a:extLst>
          </p:cNvPr>
          <p:cNvSpPr txBox="1"/>
          <p:nvPr/>
        </p:nvSpPr>
        <p:spPr>
          <a:xfrm>
            <a:off x="383458" y="1551095"/>
            <a:ext cx="7413046" cy="5048837"/>
          </a:xfrm>
          <a:prstGeom prst="rect">
            <a:avLst/>
          </a:prstGeom>
        </p:spPr>
        <p:txBody>
          <a:bodyPr vert="horz" lIns="91440" tIns="45720" rIns="91440" bIns="45720" rtlCol="0">
            <a:normAutofit lnSpcReduction="10000"/>
          </a:bodyPr>
          <a:lstStyle/>
          <a:p>
            <a:pPr>
              <a:lnSpc>
                <a:spcPct val="90000"/>
              </a:lnSpc>
              <a:spcAft>
                <a:spcPts val="600"/>
              </a:spcAft>
            </a:pPr>
            <a:r>
              <a:rPr lang="en-US" sz="2000" dirty="0">
                <a:latin typeface="Bahnschrift Condensed" panose="020B0502040204020203" pitchFamily="34" charset="0"/>
              </a:rPr>
              <a:t>This capstone project is part of the IBM Data Science Professional Certificate, the aim is to showcase data science and machine learning techniques using real-world data and to </a:t>
            </a:r>
            <a:r>
              <a:rPr lang="en-US" sz="2000" dirty="0" err="1">
                <a:latin typeface="Bahnschrift Condensed" panose="020B0502040204020203" pitchFamily="34" charset="0"/>
              </a:rPr>
              <a:t>summarise</a:t>
            </a:r>
            <a:r>
              <a:rPr lang="en-US" sz="2000" dirty="0">
                <a:latin typeface="Bahnschrift Condensed" panose="020B0502040204020203" pitchFamily="34" charset="0"/>
              </a:rPr>
              <a:t> the end-to-end process in a report.</a:t>
            </a:r>
          </a:p>
          <a:p>
            <a:pPr indent="-228600">
              <a:lnSpc>
                <a:spcPct val="90000"/>
              </a:lnSpc>
              <a:spcAft>
                <a:spcPts val="600"/>
              </a:spcAft>
              <a:buFont typeface="Arial" panose="020B0604020202020204" pitchFamily="34" charset="0"/>
              <a:buChar char="•"/>
            </a:pPr>
            <a:endParaRPr lang="en-US" sz="2000" dirty="0">
              <a:latin typeface="Bahnschrift Condensed" panose="020B0502040204020203" pitchFamily="34" charset="0"/>
            </a:endParaRPr>
          </a:p>
          <a:p>
            <a:pPr>
              <a:lnSpc>
                <a:spcPct val="90000"/>
              </a:lnSpc>
              <a:spcAft>
                <a:spcPts val="600"/>
              </a:spcAft>
            </a:pPr>
            <a:r>
              <a:rPr lang="en-US" sz="2000" dirty="0">
                <a:latin typeface="Bahnschrift Condensed" panose="020B0502040204020203" pitchFamily="34" charset="0"/>
              </a:rPr>
              <a:t>In this project, a rival company to SpaceX uses SpaceX Falcon 9 rocket data to determine the rocket first-stage landing successes and to determine the cost of a launch. SpaceX advertises Falcon 9 rocket launch cost to be 62 million USD. Whereas for other companies the cost of a rocket launch can exceed 150 million USD.</a:t>
            </a:r>
          </a:p>
          <a:p>
            <a:pPr indent="-228600">
              <a:lnSpc>
                <a:spcPct val="90000"/>
              </a:lnSpc>
              <a:spcAft>
                <a:spcPts val="600"/>
              </a:spcAft>
              <a:buFont typeface="Arial" panose="020B0604020202020204" pitchFamily="34" charset="0"/>
              <a:buChar char="•"/>
            </a:pPr>
            <a:endParaRPr lang="en-US" sz="2000" dirty="0">
              <a:latin typeface="Bahnschrift Condensed" panose="020B0502040204020203" pitchFamily="34" charset="0"/>
            </a:endParaRPr>
          </a:p>
          <a:p>
            <a:pPr>
              <a:lnSpc>
                <a:spcPct val="90000"/>
              </a:lnSpc>
              <a:spcAft>
                <a:spcPts val="600"/>
              </a:spcAft>
            </a:pPr>
            <a:r>
              <a:rPr lang="en-US" sz="2000" dirty="0">
                <a:latin typeface="Bahnschrift Condensed" panose="020B0502040204020203" pitchFamily="34" charset="0"/>
              </a:rPr>
              <a:t>Jupyter Notebook worksheets are used to perform data collection and analysis tasks in this project, these worksheets are available to see in my GitHub “IBM Data Science” repository.</a:t>
            </a:r>
          </a:p>
          <a:p>
            <a:pPr indent="-228600">
              <a:lnSpc>
                <a:spcPct val="90000"/>
              </a:lnSpc>
              <a:spcAft>
                <a:spcPts val="600"/>
              </a:spcAft>
              <a:buFont typeface="Arial" panose="020B0604020202020204" pitchFamily="34" charset="0"/>
              <a:buChar char="•"/>
            </a:pPr>
            <a:endParaRPr lang="en-US" sz="2000" dirty="0">
              <a:latin typeface="Bahnschrift Condensed" panose="020B0502040204020203" pitchFamily="34" charset="0"/>
            </a:endParaRPr>
          </a:p>
          <a:p>
            <a:pPr>
              <a:lnSpc>
                <a:spcPct val="90000"/>
              </a:lnSpc>
              <a:spcAft>
                <a:spcPts val="600"/>
              </a:spcAft>
            </a:pPr>
            <a:r>
              <a:rPr lang="en-US" sz="2000" dirty="0">
                <a:latin typeface="Bahnschrift Condensed" panose="020B0502040204020203" pitchFamily="34" charset="0"/>
              </a:rPr>
              <a:t>The major parts of this report include data collection methodology, data wrangling, exploratory data analysis (EDA), interactive data visualization, machine learning (ML) classification model development, and model evaluation. Finally, the accuracy of different ML algorithms are compared in predicting the future landing of the Falcon 9 first stage rocket.</a:t>
            </a:r>
          </a:p>
        </p:txBody>
      </p:sp>
      <p:sp>
        <p:nvSpPr>
          <p:cNvPr id="16" name="Rounded Rectangle 14">
            <a:extLst>
              <a:ext uri="{FF2B5EF4-FFF2-40B4-BE49-F238E27FC236}">
                <a16:creationId xmlns:a16="http://schemas.microsoft.com/office/drawing/2014/main" id="{41DC3805-988F-48BC-AF68-B9F978C7F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475" y="1066164"/>
            <a:ext cx="3303482"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cket">
            <a:extLst>
              <a:ext uri="{FF2B5EF4-FFF2-40B4-BE49-F238E27FC236}">
                <a16:creationId xmlns:a16="http://schemas.microsoft.com/office/drawing/2014/main" id="{F52132A8-6CED-B6CE-4689-DBE38F9023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0446" y="2290579"/>
            <a:ext cx="2699540" cy="2699540"/>
          </a:xfrm>
          <a:prstGeom prst="rect">
            <a:avLst/>
          </a:prstGeom>
        </p:spPr>
      </p:pic>
    </p:spTree>
    <p:extLst>
      <p:ext uri="{BB962C8B-B14F-4D97-AF65-F5344CB8AC3E}">
        <p14:creationId xmlns:p14="http://schemas.microsoft.com/office/powerpoint/2010/main" val="3742718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59626-B5BE-44EF-8F21-5B2E75979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AE0BBD62-840F-4727-8E73-174F0D6577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4" name="Rectangle 13">
            <a:extLst>
              <a:ext uri="{FF2B5EF4-FFF2-40B4-BE49-F238E27FC236}">
                <a16:creationId xmlns:a16="http://schemas.microsoft.com/office/drawing/2014/main" id="{5B1AD7AF-3A60-4C4F-979F-367102EFD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177C8A-E75D-4FB9-8BA0-1FC843442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A85432F-F112-46C7-BF23-5801FAC719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r="67906"/>
          <a:stretch/>
        </p:blipFill>
        <p:spPr>
          <a:xfrm rot="5400000">
            <a:off x="-1150649" y="1150650"/>
            <a:ext cx="4587302" cy="2286003"/>
          </a:xfrm>
          <a:prstGeom prst="rect">
            <a:avLst/>
          </a:prstGeom>
        </p:spPr>
      </p:pic>
      <p:pic>
        <p:nvPicPr>
          <p:cNvPr id="20" name="Picture 19">
            <a:extLst>
              <a:ext uri="{FF2B5EF4-FFF2-40B4-BE49-F238E27FC236}">
                <a16:creationId xmlns:a16="http://schemas.microsoft.com/office/drawing/2014/main" id="{364454F8-571B-4920-8B9E-6750E65D6B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r="67906"/>
          <a:stretch/>
        </p:blipFill>
        <p:spPr>
          <a:xfrm rot="5400000" flipH="1" flipV="1">
            <a:off x="8755348" y="1150650"/>
            <a:ext cx="4587302" cy="2286003"/>
          </a:xfrm>
          <a:prstGeom prst="rect">
            <a:avLst/>
          </a:prstGeom>
        </p:spPr>
      </p:pic>
      <p:sp>
        <p:nvSpPr>
          <p:cNvPr id="2" name="Title 1">
            <a:extLst>
              <a:ext uri="{FF2B5EF4-FFF2-40B4-BE49-F238E27FC236}">
                <a16:creationId xmlns:a16="http://schemas.microsoft.com/office/drawing/2014/main" id="{1E744870-BB4D-0374-39A5-FA26968BAEED}"/>
              </a:ext>
            </a:extLst>
          </p:cNvPr>
          <p:cNvSpPr>
            <a:spLocks noGrp="1"/>
          </p:cNvSpPr>
          <p:nvPr>
            <p:ph type="title"/>
          </p:nvPr>
        </p:nvSpPr>
        <p:spPr>
          <a:xfrm>
            <a:off x="1371600" y="1132115"/>
            <a:ext cx="9448800" cy="3118150"/>
          </a:xfrm>
        </p:spPr>
        <p:txBody>
          <a:bodyPr vert="horz" lIns="91440" tIns="45720" rIns="91440" bIns="45720" rtlCol="0" anchor="b">
            <a:normAutofit/>
          </a:bodyPr>
          <a:lstStyle/>
          <a:p>
            <a:pPr algn="l"/>
            <a:r>
              <a:rPr lang="en-US" sz="6000"/>
              <a:t>Predictive analysis (classification)</a:t>
            </a:r>
          </a:p>
        </p:txBody>
      </p:sp>
      <p:sp>
        <p:nvSpPr>
          <p:cNvPr id="5" name="Slide Number Placeholder 4">
            <a:extLst>
              <a:ext uri="{FF2B5EF4-FFF2-40B4-BE49-F238E27FC236}">
                <a16:creationId xmlns:a16="http://schemas.microsoft.com/office/drawing/2014/main" id="{572289EB-E311-94DB-44DB-E71055FD1463}"/>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40</a:t>
            </a:fld>
            <a:endParaRPr lang="en-US"/>
          </a:p>
        </p:txBody>
      </p:sp>
    </p:spTree>
    <p:extLst>
      <p:ext uri="{BB962C8B-B14F-4D97-AF65-F5344CB8AC3E}">
        <p14:creationId xmlns:p14="http://schemas.microsoft.com/office/powerpoint/2010/main" val="295875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7A84E40-FEE1-AE10-1FEF-C5C7766CF258}"/>
              </a:ext>
            </a:extLst>
          </p:cNvPr>
          <p:cNvSpPr>
            <a:spLocks noGrp="1"/>
          </p:cNvSpPr>
          <p:nvPr>
            <p:ph type="title"/>
          </p:nvPr>
        </p:nvSpPr>
        <p:spPr>
          <a:xfrm>
            <a:off x="424542" y="1189483"/>
            <a:ext cx="4328328" cy="1600200"/>
          </a:xfrm>
        </p:spPr>
        <p:txBody>
          <a:bodyPr anchor="b">
            <a:normAutofit/>
          </a:bodyPr>
          <a:lstStyle/>
          <a:p>
            <a:pPr algn="l"/>
            <a:r>
              <a:rPr lang="en-GB" sz="3200" dirty="0"/>
              <a:t>Confusion matrix</a:t>
            </a:r>
          </a:p>
        </p:txBody>
      </p:sp>
      <p:sp>
        <p:nvSpPr>
          <p:cNvPr id="5" name="Slide Number Placeholder 4">
            <a:extLst>
              <a:ext uri="{FF2B5EF4-FFF2-40B4-BE49-F238E27FC236}">
                <a16:creationId xmlns:a16="http://schemas.microsoft.com/office/drawing/2014/main" id="{1D0B5EFF-D951-C258-1DE0-43B455A2FC4E}"/>
              </a:ext>
            </a:extLst>
          </p:cNvPr>
          <p:cNvSpPr>
            <a:spLocks noGrp="1"/>
          </p:cNvSpPr>
          <p:nvPr>
            <p:ph type="sldNum" sz="quarter" idx="12"/>
          </p:nvPr>
        </p:nvSpPr>
        <p:spPr>
          <a:xfrm>
            <a:off x="8763000" y="381000"/>
            <a:ext cx="2743200" cy="365125"/>
          </a:xfrm>
        </p:spPr>
        <p:txBody>
          <a:bodyPr>
            <a:normAutofit/>
          </a:bodyPr>
          <a:lstStyle/>
          <a:p>
            <a:pPr>
              <a:spcAft>
                <a:spcPts val="600"/>
              </a:spcAft>
            </a:pPr>
            <a:fld id="{148CC95F-0247-41B6-91CF-DC97C76A7088}" type="slidenum">
              <a:rPr lang="en-US" smtClean="0"/>
              <a:pPr>
                <a:spcAft>
                  <a:spcPts val="600"/>
                </a:spcAft>
              </a:pPr>
              <a:t>41</a:t>
            </a:fld>
            <a:endParaRPr lang="en-US"/>
          </a:p>
        </p:txBody>
      </p:sp>
      <p:sp>
        <p:nvSpPr>
          <p:cNvPr id="27" name="Content Placeholder 10">
            <a:extLst>
              <a:ext uri="{FF2B5EF4-FFF2-40B4-BE49-F238E27FC236}">
                <a16:creationId xmlns:a16="http://schemas.microsoft.com/office/drawing/2014/main" id="{AAC3EC8A-8830-EC46-3233-35381153D3A2}"/>
              </a:ext>
            </a:extLst>
          </p:cNvPr>
          <p:cNvSpPr>
            <a:spLocks noGrp="1"/>
          </p:cNvSpPr>
          <p:nvPr>
            <p:ph idx="1"/>
          </p:nvPr>
        </p:nvSpPr>
        <p:spPr>
          <a:xfrm>
            <a:off x="685800" y="3428999"/>
            <a:ext cx="3977639" cy="2789685"/>
          </a:xfrm>
        </p:spPr>
        <p:txBody>
          <a:bodyPr>
            <a:normAutofit/>
          </a:bodyPr>
          <a:lstStyle/>
          <a:p>
            <a:r>
              <a:rPr lang="en-US" sz="2000" dirty="0">
                <a:latin typeface="Bahnschrift Condensed" panose="020B0502040204020203" pitchFamily="34" charset="0"/>
              </a:rPr>
              <a:t>The confusion matrix suggests that the best performing model is the logistic regression model.</a:t>
            </a:r>
          </a:p>
          <a:p>
            <a:r>
              <a:rPr lang="en-US" sz="2000" dirty="0">
                <a:latin typeface="Bahnschrift Condensed" panose="020B0502040204020203" pitchFamily="34" charset="0"/>
              </a:rPr>
              <a:t>It predicts 12 true positives, 3 false positives, 3 true negative, and 0 false negatives.</a:t>
            </a:r>
          </a:p>
        </p:txBody>
      </p:sp>
      <p:pic>
        <p:nvPicPr>
          <p:cNvPr id="4" name="Picture 3">
            <a:extLst>
              <a:ext uri="{FF2B5EF4-FFF2-40B4-BE49-F238E27FC236}">
                <a16:creationId xmlns:a16="http://schemas.microsoft.com/office/drawing/2014/main" id="{5D2CE209-9FDE-FF6D-575D-B40F8616B867}"/>
              </a:ext>
            </a:extLst>
          </p:cNvPr>
          <p:cNvPicPr>
            <a:picLocks noChangeAspect="1"/>
          </p:cNvPicPr>
          <p:nvPr/>
        </p:nvPicPr>
        <p:blipFill>
          <a:blip r:embed="rId3"/>
          <a:stretch>
            <a:fillRect/>
          </a:stretch>
        </p:blipFill>
        <p:spPr>
          <a:xfrm>
            <a:off x="4972699" y="877171"/>
            <a:ext cx="6533501" cy="5210468"/>
          </a:xfrm>
          <a:prstGeom prst="rect">
            <a:avLst/>
          </a:prstGeom>
        </p:spPr>
      </p:pic>
    </p:spTree>
    <p:extLst>
      <p:ext uri="{BB962C8B-B14F-4D97-AF65-F5344CB8AC3E}">
        <p14:creationId xmlns:p14="http://schemas.microsoft.com/office/powerpoint/2010/main" val="1207274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E8EC-E4C4-D5BA-4A13-C00763D1F286}"/>
              </a:ext>
            </a:extLst>
          </p:cNvPr>
          <p:cNvSpPr>
            <a:spLocks noGrp="1"/>
          </p:cNvSpPr>
          <p:nvPr>
            <p:ph type="title"/>
          </p:nvPr>
        </p:nvSpPr>
        <p:spPr>
          <a:xfrm>
            <a:off x="685799" y="764373"/>
            <a:ext cx="3977639" cy="1600200"/>
          </a:xfrm>
        </p:spPr>
        <p:txBody>
          <a:bodyPr anchor="b">
            <a:normAutofit/>
          </a:bodyPr>
          <a:lstStyle/>
          <a:p>
            <a:pPr algn="l"/>
            <a:r>
              <a:rPr lang="en-GB" dirty="0"/>
              <a:t>conclusion</a:t>
            </a:r>
          </a:p>
        </p:txBody>
      </p:sp>
      <p:sp>
        <p:nvSpPr>
          <p:cNvPr id="5" name="Slide Number Placeholder 4">
            <a:extLst>
              <a:ext uri="{FF2B5EF4-FFF2-40B4-BE49-F238E27FC236}">
                <a16:creationId xmlns:a16="http://schemas.microsoft.com/office/drawing/2014/main" id="{A18A1EFF-13B9-02C6-ADBF-D369B1BBDE09}"/>
              </a:ext>
            </a:extLst>
          </p:cNvPr>
          <p:cNvSpPr>
            <a:spLocks noGrp="1"/>
          </p:cNvSpPr>
          <p:nvPr>
            <p:ph type="sldNum" sz="quarter" idx="12"/>
          </p:nvPr>
        </p:nvSpPr>
        <p:spPr>
          <a:xfrm>
            <a:off x="3621262" y="368300"/>
            <a:ext cx="1042176" cy="365125"/>
          </a:xfrm>
        </p:spPr>
        <p:txBody>
          <a:bodyPr>
            <a:normAutofit/>
          </a:bodyPr>
          <a:lstStyle/>
          <a:p>
            <a:pPr>
              <a:spcAft>
                <a:spcPts val="600"/>
              </a:spcAft>
            </a:pPr>
            <a:fld id="{148CC95F-0247-41B6-91CF-DC97C76A7088}" type="slidenum">
              <a:rPr lang="en-US"/>
              <a:pPr>
                <a:spcAft>
                  <a:spcPts val="600"/>
                </a:spcAft>
              </a:pPr>
              <a:t>42</a:t>
            </a:fld>
            <a:endParaRPr lang="en-US"/>
          </a:p>
        </p:txBody>
      </p:sp>
      <p:sp>
        <p:nvSpPr>
          <p:cNvPr id="3" name="Content Placeholder 2">
            <a:extLst>
              <a:ext uri="{FF2B5EF4-FFF2-40B4-BE49-F238E27FC236}">
                <a16:creationId xmlns:a16="http://schemas.microsoft.com/office/drawing/2014/main" id="{2B59FAE5-21A8-D3CF-482C-36E618CD84C8}"/>
              </a:ext>
            </a:extLst>
          </p:cNvPr>
          <p:cNvSpPr>
            <a:spLocks noGrp="1"/>
          </p:cNvSpPr>
          <p:nvPr>
            <p:ph idx="1"/>
          </p:nvPr>
        </p:nvSpPr>
        <p:spPr>
          <a:xfrm>
            <a:off x="685798" y="3264308"/>
            <a:ext cx="3977639" cy="2629911"/>
          </a:xfrm>
        </p:spPr>
        <p:txBody>
          <a:bodyPr>
            <a:normAutofit lnSpcReduction="10000"/>
          </a:bodyPr>
          <a:lstStyle/>
          <a:p>
            <a:pPr>
              <a:buFont typeface="Wingdings" panose="05000000000000000000" pitchFamily="2" charset="2"/>
              <a:buChar char="v"/>
            </a:pPr>
            <a:r>
              <a:rPr lang="en-GB" sz="2400" dirty="0">
                <a:latin typeface="Bahnschrift Condensed" panose="020B0502040204020203" pitchFamily="34" charset="0"/>
              </a:rPr>
              <a:t>Rocket launch success rate significantly increased year by year</a:t>
            </a:r>
          </a:p>
          <a:p>
            <a:pPr>
              <a:buFont typeface="Wingdings" panose="05000000000000000000" pitchFamily="2" charset="2"/>
              <a:buChar char="v"/>
            </a:pPr>
            <a:r>
              <a:rPr lang="en-GB" sz="2400" dirty="0">
                <a:latin typeface="Bahnschrift Condensed" panose="020B0502040204020203" pitchFamily="34" charset="0"/>
              </a:rPr>
              <a:t>First successful ground landing date – July 22, 2018</a:t>
            </a:r>
          </a:p>
          <a:p>
            <a:pPr>
              <a:buFont typeface="Wingdings" panose="05000000000000000000" pitchFamily="2" charset="2"/>
              <a:buChar char="v"/>
            </a:pPr>
            <a:r>
              <a:rPr lang="en-GB" sz="2400" dirty="0">
                <a:latin typeface="Bahnschrift Condensed" panose="020B0502040204020203" pitchFamily="34" charset="0"/>
              </a:rPr>
              <a:t>12 rockets were launched carrying the maximum payload</a:t>
            </a:r>
          </a:p>
          <a:p>
            <a:endParaRPr lang="en-GB" sz="1600" dirty="0"/>
          </a:p>
        </p:txBody>
      </p:sp>
      <p:sp useBgFill="1">
        <p:nvSpPr>
          <p:cNvPr id="13" name="Rectangle 12">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toy rocket flying out of the computer">
            <a:extLst>
              <a:ext uri="{FF2B5EF4-FFF2-40B4-BE49-F238E27FC236}">
                <a16:creationId xmlns:a16="http://schemas.microsoft.com/office/drawing/2014/main" id="{B8B16298-998F-285D-3DD0-C3013BA8236A}"/>
              </a:ext>
            </a:extLst>
          </p:cNvPr>
          <p:cNvPicPr>
            <a:picLocks noChangeAspect="1"/>
          </p:cNvPicPr>
          <p:nvPr/>
        </p:nvPicPr>
        <p:blipFill>
          <a:blip r:embed="rId2"/>
          <a:srcRect l="31296" r="1663" b="-1"/>
          <a:stretch>
            <a:fillRect/>
          </a:stretch>
        </p:blipFill>
        <p:spPr>
          <a:xfrm>
            <a:off x="5304147" y="10"/>
            <a:ext cx="6887853" cy="6857990"/>
          </a:xfrm>
          <a:prstGeom prst="rect">
            <a:avLst/>
          </a:prstGeom>
        </p:spPr>
      </p:pic>
    </p:spTree>
    <p:extLst>
      <p:ext uri="{BB962C8B-B14F-4D97-AF65-F5344CB8AC3E}">
        <p14:creationId xmlns:p14="http://schemas.microsoft.com/office/powerpoint/2010/main" val="565292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B9DD7980-DE3D-17C5-07B7-71658DFDF30E}"/>
              </a:ext>
            </a:extLst>
          </p:cNvPr>
          <p:cNvSpPr>
            <a:spLocks noGrp="1"/>
          </p:cNvSpPr>
          <p:nvPr>
            <p:ph type="title"/>
          </p:nvPr>
        </p:nvSpPr>
        <p:spPr>
          <a:xfrm>
            <a:off x="8266820" y="673240"/>
            <a:ext cx="3836690" cy="1715999"/>
          </a:xfrm>
          <a:noFill/>
          <a:ln w="19050">
            <a:noFill/>
            <a:prstDash val="dash"/>
          </a:ln>
        </p:spPr>
        <p:txBody>
          <a:bodyPr vert="horz" lIns="91440" tIns="45720" rIns="91440" bIns="45720" rtlCol="0" anchor="b">
            <a:normAutofit/>
          </a:bodyPr>
          <a:lstStyle/>
          <a:p>
            <a:pPr algn="l"/>
            <a:r>
              <a:rPr lang="en-US" sz="4800" dirty="0"/>
              <a:t>Thank you</a:t>
            </a:r>
          </a:p>
        </p:txBody>
      </p:sp>
      <p:sp>
        <p:nvSpPr>
          <p:cNvPr id="17" name="Rectangle 16">
            <a:extLst>
              <a:ext uri="{FF2B5EF4-FFF2-40B4-BE49-F238E27FC236}">
                <a16:creationId xmlns:a16="http://schemas.microsoft.com/office/drawing/2014/main" id="{3172ECDB-2AC7-44B5-822D-86A84637E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1FB9520-192A-4C46-991F-2E6BDD004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11">
            <a:extLst>
              <a:ext uri="{FF2B5EF4-FFF2-40B4-BE49-F238E27FC236}">
                <a16:creationId xmlns:a16="http://schemas.microsoft.com/office/drawing/2014/main" id="{2A937980-25E7-432E-8E85-0D32CB96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rocket in the air&#10;&#10;AI-generated content may be incorrect.">
            <a:extLst>
              <a:ext uri="{FF2B5EF4-FFF2-40B4-BE49-F238E27FC236}">
                <a16:creationId xmlns:a16="http://schemas.microsoft.com/office/drawing/2014/main" id="{0B7D7725-4908-06BB-DDB4-D1D0D723315A}"/>
              </a:ext>
            </a:extLst>
          </p:cNvPr>
          <p:cNvPicPr>
            <a:picLocks noChangeAspect="1"/>
          </p:cNvPicPr>
          <p:nvPr/>
        </p:nvPicPr>
        <p:blipFill>
          <a:blip r:embed="rId4"/>
          <a:stretch>
            <a:fillRect/>
          </a:stretch>
        </p:blipFill>
        <p:spPr>
          <a:xfrm>
            <a:off x="1293000" y="1909563"/>
            <a:ext cx="5339490" cy="3038874"/>
          </a:xfrm>
          <a:prstGeom prst="rect">
            <a:avLst/>
          </a:prstGeom>
        </p:spPr>
      </p:pic>
      <p:sp>
        <p:nvSpPr>
          <p:cNvPr id="5" name="Slide Number Placeholder 4">
            <a:extLst>
              <a:ext uri="{FF2B5EF4-FFF2-40B4-BE49-F238E27FC236}">
                <a16:creationId xmlns:a16="http://schemas.microsoft.com/office/drawing/2014/main" id="{39350B7F-7B3E-A08F-FC57-261245BF156D}"/>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defTabSz="457200">
              <a:spcAft>
                <a:spcPts val="600"/>
              </a:spcAft>
            </a:pPr>
            <a:fld id="{148CC95F-0247-41B6-91CF-DC97C76A7088}" type="slidenum">
              <a:rPr lang="en-US" smtClean="0"/>
              <a:pPr defTabSz="457200">
                <a:spcAft>
                  <a:spcPts val="600"/>
                </a:spcAft>
              </a:pPr>
              <a:t>43</a:t>
            </a:fld>
            <a:endParaRPr lang="en-US" dirty="0"/>
          </a:p>
        </p:txBody>
      </p:sp>
      <p:sp>
        <p:nvSpPr>
          <p:cNvPr id="3" name="TextBox 2">
            <a:extLst>
              <a:ext uri="{FF2B5EF4-FFF2-40B4-BE49-F238E27FC236}">
                <a16:creationId xmlns:a16="http://schemas.microsoft.com/office/drawing/2014/main" id="{5AD48F20-31E8-77AA-D82D-120B4AD0261E}"/>
              </a:ext>
            </a:extLst>
          </p:cNvPr>
          <p:cNvSpPr txBox="1"/>
          <p:nvPr/>
        </p:nvSpPr>
        <p:spPr>
          <a:xfrm>
            <a:off x="7701592" y="3377498"/>
            <a:ext cx="4490408" cy="1200329"/>
          </a:xfrm>
          <a:prstGeom prst="rect">
            <a:avLst/>
          </a:prstGeom>
          <a:noFill/>
        </p:spPr>
        <p:txBody>
          <a:bodyPr wrap="square" rtlCol="0">
            <a:spAutoFit/>
          </a:bodyPr>
          <a:lstStyle/>
          <a:p>
            <a:r>
              <a:rPr lang="en-GB" dirty="0"/>
              <a:t>GitHub: </a:t>
            </a:r>
            <a:r>
              <a:rPr lang="en-GB" dirty="0">
                <a:solidFill>
                  <a:srgbClr val="FFC000"/>
                </a:solidFill>
                <a:hlinkClick r:id="rId5">
                  <a:extLst>
                    <a:ext uri="{A12FA001-AC4F-418D-AE19-62706E023703}">
                      <ahyp:hlinkClr xmlns:ahyp="http://schemas.microsoft.com/office/drawing/2018/hyperlinkcolor" val="tx"/>
                    </a:ext>
                  </a:extLst>
                </a:hlinkClick>
              </a:rPr>
              <a:t>Sion719/IBM-Data-Science: This repository contains work submitted from the IBM Data Science Professional Certificate.</a:t>
            </a:r>
            <a:endParaRPr lang="en-GB" dirty="0">
              <a:solidFill>
                <a:srgbClr val="FFC000"/>
              </a:solidFill>
            </a:endParaRPr>
          </a:p>
        </p:txBody>
      </p:sp>
    </p:spTree>
    <p:extLst>
      <p:ext uri="{BB962C8B-B14F-4D97-AF65-F5344CB8AC3E}">
        <p14:creationId xmlns:p14="http://schemas.microsoft.com/office/powerpoint/2010/main" val="103740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3E2C8F5-B35B-4728-AFAB-5111275C6C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5" name="Picture 34">
            <a:extLst>
              <a:ext uri="{FF2B5EF4-FFF2-40B4-BE49-F238E27FC236}">
                <a16:creationId xmlns:a16="http://schemas.microsoft.com/office/drawing/2014/main" id="{69EB4E46-374D-4E57-9304-5B8EDFB8E5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6" name="Rectangle 35">
            <a:extLst>
              <a:ext uri="{FF2B5EF4-FFF2-40B4-BE49-F238E27FC236}">
                <a16:creationId xmlns:a16="http://schemas.microsoft.com/office/drawing/2014/main" id="{3C5F7A6E-E77E-4DA4-89CF-2DE226578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2" y="437928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D4BEB-3B33-6B6A-4F01-6978DFE4BC2B}"/>
              </a:ext>
            </a:extLst>
          </p:cNvPr>
          <p:cNvSpPr>
            <a:spLocks noGrp="1"/>
          </p:cNvSpPr>
          <p:nvPr>
            <p:ph type="title"/>
          </p:nvPr>
        </p:nvSpPr>
        <p:spPr>
          <a:xfrm>
            <a:off x="5572432" y="412135"/>
            <a:ext cx="5721915" cy="821268"/>
          </a:xfrm>
        </p:spPr>
        <p:txBody>
          <a:bodyPr vert="horz" lIns="91440" tIns="45720" rIns="91440" bIns="45720" rtlCol="0" anchor="b">
            <a:normAutofit/>
          </a:bodyPr>
          <a:lstStyle/>
          <a:p>
            <a:pPr algn="l"/>
            <a:r>
              <a:rPr lang="en-US" sz="4400" dirty="0"/>
              <a:t>methodology</a:t>
            </a:r>
          </a:p>
        </p:txBody>
      </p:sp>
      <p:pic>
        <p:nvPicPr>
          <p:cNvPr id="6" name="Picture 5">
            <a:extLst>
              <a:ext uri="{FF2B5EF4-FFF2-40B4-BE49-F238E27FC236}">
                <a16:creationId xmlns:a16="http://schemas.microsoft.com/office/drawing/2014/main" id="{9547270A-48A2-F443-2B2D-F7A6FD1A2A62}"/>
              </a:ext>
            </a:extLst>
          </p:cNvPr>
          <p:cNvPicPr>
            <a:picLocks noChangeAspect="1"/>
          </p:cNvPicPr>
          <p:nvPr/>
        </p:nvPicPr>
        <p:blipFill>
          <a:blip r:embed="rId4"/>
          <a:srcRect r="2223" b="1"/>
          <a:stretch>
            <a:fillRect/>
          </a:stretch>
        </p:blipFill>
        <p:spPr>
          <a:xfrm>
            <a:off x="746698" y="1953506"/>
            <a:ext cx="10070784" cy="4492359"/>
          </a:xfrm>
          <a:prstGeom prst="rect">
            <a:avLst/>
          </a:prstGeom>
        </p:spPr>
      </p:pic>
      <p:sp>
        <p:nvSpPr>
          <p:cNvPr id="5" name="Slide Number Placeholder 4">
            <a:extLst>
              <a:ext uri="{FF2B5EF4-FFF2-40B4-BE49-F238E27FC236}">
                <a16:creationId xmlns:a16="http://schemas.microsoft.com/office/drawing/2014/main" id="{35D279B0-1A46-BCEC-72DD-EFA8AD7BBE47}"/>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defTabSz="457200">
              <a:spcAft>
                <a:spcPts val="600"/>
              </a:spcAft>
            </a:pPr>
            <a:fld id="{148CC95F-0247-41B6-91CF-DC97C76A7088}" type="slidenum">
              <a:rPr lang="en-US"/>
              <a:pPr defTabSz="457200">
                <a:spcAft>
                  <a:spcPts val="600"/>
                </a:spcAft>
              </a:pPr>
              <a:t>5</a:t>
            </a:fld>
            <a:endParaRPr lang="en-US"/>
          </a:p>
        </p:txBody>
      </p:sp>
    </p:spTree>
    <p:extLst>
      <p:ext uri="{BB962C8B-B14F-4D97-AF65-F5344CB8AC3E}">
        <p14:creationId xmlns:p14="http://schemas.microsoft.com/office/powerpoint/2010/main" val="314252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9F20-1F20-F416-4AB8-683F5B51A017}"/>
              </a:ext>
            </a:extLst>
          </p:cNvPr>
          <p:cNvSpPr>
            <a:spLocks noGrp="1"/>
          </p:cNvSpPr>
          <p:nvPr>
            <p:ph type="title"/>
          </p:nvPr>
        </p:nvSpPr>
        <p:spPr>
          <a:xfrm>
            <a:off x="2772697" y="275303"/>
            <a:ext cx="6324599" cy="1136733"/>
          </a:xfrm>
        </p:spPr>
        <p:txBody>
          <a:bodyPr/>
          <a:lstStyle/>
          <a:p>
            <a:pPr algn="ctr"/>
            <a:r>
              <a:rPr lang="en-GB" dirty="0"/>
              <a:t>Methodology</a:t>
            </a:r>
          </a:p>
        </p:txBody>
      </p:sp>
      <p:sp>
        <p:nvSpPr>
          <p:cNvPr id="3" name="Text Placeholder 2">
            <a:extLst>
              <a:ext uri="{FF2B5EF4-FFF2-40B4-BE49-F238E27FC236}">
                <a16:creationId xmlns:a16="http://schemas.microsoft.com/office/drawing/2014/main" id="{4F81FEDB-9567-A19A-4FED-A8FFADC081E4}"/>
              </a:ext>
            </a:extLst>
          </p:cNvPr>
          <p:cNvSpPr>
            <a:spLocks noGrp="1"/>
          </p:cNvSpPr>
          <p:nvPr>
            <p:ph type="body" idx="1"/>
          </p:nvPr>
        </p:nvSpPr>
        <p:spPr>
          <a:xfrm>
            <a:off x="850900" y="2107892"/>
            <a:ext cx="10490200" cy="3260520"/>
          </a:xfrm>
        </p:spPr>
        <p:txBody>
          <a:bodyPr>
            <a:normAutofit/>
          </a:bodyPr>
          <a:lstStyle/>
          <a:p>
            <a:pPr marL="342900" indent="-342900" algn="just">
              <a:buFont typeface="Arial" panose="020B0604020202020204" pitchFamily="34" charset="0"/>
              <a:buChar char="•"/>
            </a:pPr>
            <a:r>
              <a:rPr lang="en-GB" sz="2000" dirty="0">
                <a:solidFill>
                  <a:schemeClr val="tx1"/>
                </a:solidFill>
                <a:latin typeface="Bahnschrift Condensed" panose="020B0502040204020203" pitchFamily="34" charset="0"/>
              </a:rPr>
              <a:t>Data for this project was sourced from the SpaceX REST API and the Wikipedia launch table. The dataset underwent comprehensive preprocessing, including data cleaning, feature engineering, and formatting for both visualisation and input into machine learning models such as logistic regression, support vector machines (SVM), decision trees, and  K-Nearest Neighbours (KNN).</a:t>
            </a:r>
          </a:p>
          <a:p>
            <a:pPr marL="342900" indent="-342900" algn="just">
              <a:buFont typeface="Arial" panose="020B0604020202020204" pitchFamily="34" charset="0"/>
              <a:buChar char="•"/>
            </a:pPr>
            <a:r>
              <a:rPr lang="en-GB" sz="2000" dirty="0">
                <a:solidFill>
                  <a:schemeClr val="tx1"/>
                </a:solidFill>
                <a:latin typeface="Bahnschrift Condensed" panose="020B0502040204020203" pitchFamily="34" charset="0"/>
              </a:rPr>
              <a:t>Exploratory Data Analysis (EDA) was conducted using SQL queries and Python-based visualisations to uncover patterns and insights. Interactive data visualisations were developed using Plotly Dash and Folium, enabling dynamic geospatial and analytical representation of the launch data.</a:t>
            </a:r>
          </a:p>
          <a:p>
            <a:pPr marL="342900" indent="-342900" algn="just">
              <a:buFont typeface="Arial" panose="020B0604020202020204" pitchFamily="34" charset="0"/>
              <a:buChar char="•"/>
            </a:pPr>
            <a:r>
              <a:rPr lang="en-GB" sz="2000" dirty="0">
                <a:solidFill>
                  <a:schemeClr val="tx1"/>
                </a:solidFill>
                <a:latin typeface="Bahnschrift Condensed" panose="020B0502040204020203" pitchFamily="34" charset="0"/>
              </a:rPr>
              <a:t>Predictive modelling was performed to classify the likelihood of a successful first-stage landing of the Falcon 9 rocket, with model performance evaluated using accuracy metrics in sci-kit learn.</a:t>
            </a:r>
          </a:p>
        </p:txBody>
      </p:sp>
      <p:sp>
        <p:nvSpPr>
          <p:cNvPr id="5" name="Slide Number Placeholder 4">
            <a:extLst>
              <a:ext uri="{FF2B5EF4-FFF2-40B4-BE49-F238E27FC236}">
                <a16:creationId xmlns:a16="http://schemas.microsoft.com/office/drawing/2014/main" id="{C08DC100-851C-B7B6-003A-81ECCE994B7D}"/>
              </a:ext>
            </a:extLst>
          </p:cNvPr>
          <p:cNvSpPr>
            <a:spLocks noGrp="1"/>
          </p:cNvSpPr>
          <p:nvPr>
            <p:ph type="sldNum" sz="quarter" idx="12"/>
          </p:nvPr>
        </p:nvSpPr>
        <p:spPr/>
        <p:txBody>
          <a:bodyPr/>
          <a:lstStyle/>
          <a:p>
            <a:fld id="{148CC95F-0247-41B6-91CF-DC97C76A7088}" type="slidenum">
              <a:rPr lang="en-US" smtClean="0"/>
              <a:t>6</a:t>
            </a:fld>
            <a:endParaRPr lang="en-US"/>
          </a:p>
        </p:txBody>
      </p:sp>
    </p:spTree>
    <p:extLst>
      <p:ext uri="{BB962C8B-B14F-4D97-AF65-F5344CB8AC3E}">
        <p14:creationId xmlns:p14="http://schemas.microsoft.com/office/powerpoint/2010/main" val="41666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E661-3685-A931-D937-92047C3420B2}"/>
              </a:ext>
            </a:extLst>
          </p:cNvPr>
          <p:cNvSpPr>
            <a:spLocks noGrp="1"/>
          </p:cNvSpPr>
          <p:nvPr>
            <p:ph type="title"/>
          </p:nvPr>
        </p:nvSpPr>
        <p:spPr>
          <a:xfrm>
            <a:off x="1941871" y="74057"/>
            <a:ext cx="8686800" cy="1463040"/>
          </a:xfrm>
        </p:spPr>
        <p:txBody>
          <a:bodyPr>
            <a:normAutofit/>
          </a:bodyPr>
          <a:lstStyle/>
          <a:p>
            <a:r>
              <a:rPr lang="en-GB" dirty="0"/>
              <a:t>Data Collection</a:t>
            </a:r>
          </a:p>
        </p:txBody>
      </p:sp>
      <p:sp>
        <p:nvSpPr>
          <p:cNvPr id="4" name="TextBox 3">
            <a:extLst>
              <a:ext uri="{FF2B5EF4-FFF2-40B4-BE49-F238E27FC236}">
                <a16:creationId xmlns:a16="http://schemas.microsoft.com/office/drawing/2014/main" id="{86FBD19E-AED2-0192-3BD2-96E7A3FD0F14}"/>
              </a:ext>
            </a:extLst>
          </p:cNvPr>
          <p:cNvSpPr txBox="1"/>
          <p:nvPr/>
        </p:nvSpPr>
        <p:spPr>
          <a:xfrm>
            <a:off x="1065125" y="5926119"/>
            <a:ext cx="10269415" cy="646331"/>
          </a:xfrm>
          <a:prstGeom prst="rect">
            <a:avLst/>
          </a:prstGeom>
          <a:noFill/>
        </p:spPr>
        <p:txBody>
          <a:bodyPr wrap="square" rtlCol="0">
            <a:spAutoFit/>
          </a:bodyPr>
          <a:lstStyle/>
          <a:p>
            <a:r>
              <a:rPr lang="en-GB" dirty="0">
                <a:hlinkClick r:id="rId2">
                  <a:extLst>
                    <a:ext uri="{A12FA001-AC4F-418D-AE19-62706E023703}">
                      <ahyp:hlinkClr xmlns:ahyp="http://schemas.microsoft.com/office/drawing/2018/hyperlinkcolor" val="tx"/>
                    </a:ext>
                  </a:extLst>
                </a:hlinkClick>
              </a:rPr>
              <a:t>Data collection Lab:</a:t>
            </a:r>
            <a:r>
              <a:rPr lang="en-GB" dirty="0"/>
              <a:t> </a:t>
            </a:r>
            <a:r>
              <a:rPr lang="en-GB" dirty="0">
                <a:hlinkClick r:id="rId3"/>
              </a:rPr>
              <a:t>IBM-Data-Science/Course-10-Capstone-Project/</a:t>
            </a:r>
            <a:r>
              <a:rPr lang="en-GB" dirty="0" err="1">
                <a:hlinkClick r:id="rId3"/>
              </a:rPr>
              <a:t>jupyter</a:t>
            </a:r>
            <a:r>
              <a:rPr lang="en-GB" dirty="0">
                <a:hlinkClick r:id="rId3"/>
              </a:rPr>
              <a:t>-labs-</a:t>
            </a:r>
            <a:r>
              <a:rPr lang="en-GB" dirty="0" err="1">
                <a:hlinkClick r:id="rId3"/>
              </a:rPr>
              <a:t>spacex</a:t>
            </a:r>
            <a:r>
              <a:rPr lang="en-GB" dirty="0">
                <a:hlinkClick r:id="rId3"/>
              </a:rPr>
              <a:t>-data-collection-</a:t>
            </a:r>
            <a:r>
              <a:rPr lang="en-GB" dirty="0" err="1">
                <a:hlinkClick r:id="rId3"/>
              </a:rPr>
              <a:t>api.ipynb</a:t>
            </a:r>
            <a:r>
              <a:rPr lang="en-GB" dirty="0">
                <a:hlinkClick r:id="rId3"/>
              </a:rPr>
              <a:t> at main · Sion719/IBM-Data-Science</a:t>
            </a:r>
            <a:endParaRPr lang="en-GB" dirty="0"/>
          </a:p>
        </p:txBody>
      </p:sp>
      <p:graphicFrame>
        <p:nvGraphicFramePr>
          <p:cNvPr id="8" name="Content Placeholder 5">
            <a:extLst>
              <a:ext uri="{FF2B5EF4-FFF2-40B4-BE49-F238E27FC236}">
                <a16:creationId xmlns:a16="http://schemas.microsoft.com/office/drawing/2014/main" id="{A4C58929-252A-1AF6-7DAF-05EB8C7419C0}"/>
              </a:ext>
            </a:extLst>
          </p:cNvPr>
          <p:cNvGraphicFramePr>
            <a:graphicFrameLocks noGrp="1"/>
          </p:cNvGraphicFramePr>
          <p:nvPr>
            <p:ph idx="1"/>
            <p:extLst>
              <p:ext uri="{D42A27DB-BD31-4B8C-83A1-F6EECF244321}">
                <p14:modId xmlns:p14="http://schemas.microsoft.com/office/powerpoint/2010/main" val="159390925"/>
              </p:ext>
            </p:extLst>
          </p:nvPr>
        </p:nvGraphicFramePr>
        <p:xfrm>
          <a:off x="514140" y="1771577"/>
          <a:ext cx="10820400" cy="3675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894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0245-BD64-B2D4-7F06-507F4393C219}"/>
              </a:ext>
            </a:extLst>
          </p:cNvPr>
          <p:cNvSpPr>
            <a:spLocks noGrp="1"/>
          </p:cNvSpPr>
          <p:nvPr>
            <p:ph type="title"/>
          </p:nvPr>
        </p:nvSpPr>
        <p:spPr>
          <a:xfrm>
            <a:off x="1262125" y="429584"/>
            <a:ext cx="6257291" cy="1293028"/>
          </a:xfrm>
        </p:spPr>
        <p:txBody>
          <a:bodyPr>
            <a:normAutofit/>
          </a:bodyPr>
          <a:lstStyle/>
          <a:p>
            <a:r>
              <a:rPr lang="en-GB" dirty="0"/>
              <a:t>Web scraping</a:t>
            </a:r>
          </a:p>
        </p:txBody>
      </p:sp>
      <p:graphicFrame>
        <p:nvGraphicFramePr>
          <p:cNvPr id="7" name="Content Placeholder 2">
            <a:extLst>
              <a:ext uri="{FF2B5EF4-FFF2-40B4-BE49-F238E27FC236}">
                <a16:creationId xmlns:a16="http://schemas.microsoft.com/office/drawing/2014/main" id="{BC2802A7-F3B1-4F3C-C4D3-BA65FA182563}"/>
              </a:ext>
            </a:extLst>
          </p:cNvPr>
          <p:cNvGraphicFramePr>
            <a:graphicFrameLocks noGrp="1"/>
          </p:cNvGraphicFramePr>
          <p:nvPr>
            <p:ph idx="1"/>
            <p:extLst>
              <p:ext uri="{D42A27DB-BD31-4B8C-83A1-F6EECF244321}">
                <p14:modId xmlns:p14="http://schemas.microsoft.com/office/powerpoint/2010/main" val="1370621716"/>
              </p:ext>
            </p:extLst>
          </p:nvPr>
        </p:nvGraphicFramePr>
        <p:xfrm>
          <a:off x="491940" y="1722612"/>
          <a:ext cx="625729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omputer script on a screen">
            <a:extLst>
              <a:ext uri="{FF2B5EF4-FFF2-40B4-BE49-F238E27FC236}">
                <a16:creationId xmlns:a16="http://schemas.microsoft.com/office/drawing/2014/main" id="{A22F0A30-A931-CCB5-5249-7851719D6999}"/>
              </a:ext>
            </a:extLst>
          </p:cNvPr>
          <p:cNvPicPr>
            <a:picLocks noChangeAspect="1"/>
          </p:cNvPicPr>
          <p:nvPr/>
        </p:nvPicPr>
        <p:blipFill>
          <a:blip r:embed="rId7"/>
          <a:srcRect l="7374" r="47146" b="-1"/>
          <a:stretch>
            <a:fillRect/>
          </a:stretch>
        </p:blipFill>
        <p:spPr>
          <a:xfrm>
            <a:off x="7519416" y="10"/>
            <a:ext cx="4672584" cy="6857989"/>
          </a:xfrm>
          <a:prstGeom prst="rect">
            <a:avLst/>
          </a:prstGeom>
        </p:spPr>
      </p:pic>
      <p:sp>
        <p:nvSpPr>
          <p:cNvPr id="4" name="TextBox 3">
            <a:extLst>
              <a:ext uri="{FF2B5EF4-FFF2-40B4-BE49-F238E27FC236}">
                <a16:creationId xmlns:a16="http://schemas.microsoft.com/office/drawing/2014/main" id="{F2E456F3-E8C3-A4FD-B6AE-F10BA82B6EB4}"/>
              </a:ext>
            </a:extLst>
          </p:cNvPr>
          <p:cNvSpPr txBox="1"/>
          <p:nvPr/>
        </p:nvSpPr>
        <p:spPr>
          <a:xfrm>
            <a:off x="491940" y="5968181"/>
            <a:ext cx="5731879" cy="646331"/>
          </a:xfrm>
          <a:prstGeom prst="rect">
            <a:avLst/>
          </a:prstGeom>
          <a:noFill/>
        </p:spPr>
        <p:txBody>
          <a:bodyPr wrap="square" rtlCol="0">
            <a:spAutoFit/>
          </a:bodyPr>
          <a:lstStyle/>
          <a:p>
            <a:r>
              <a:rPr lang="en-GB" dirty="0">
                <a:latin typeface="Bahnschrift Condensed" panose="020B0502040204020203" pitchFamily="34" charset="0"/>
                <a:hlinkClick r:id="rId8">
                  <a:extLst>
                    <a:ext uri="{A12FA001-AC4F-418D-AE19-62706E023703}">
                      <ahyp:hlinkClr xmlns:ahyp="http://schemas.microsoft.com/office/drawing/2018/hyperlinkcolor" val="tx"/>
                    </a:ext>
                  </a:extLst>
                </a:hlinkClick>
              </a:rPr>
              <a:t>GitHub link:</a:t>
            </a:r>
            <a:r>
              <a:rPr lang="en-GB" dirty="0">
                <a:solidFill>
                  <a:srgbClr val="EA5A0C"/>
                </a:solidFill>
                <a:latin typeface="Bahnschrift Condensed" panose="020B0502040204020203" pitchFamily="34" charset="0"/>
                <a:hlinkClick r:id="rId8">
                  <a:extLst>
                    <a:ext uri="{A12FA001-AC4F-418D-AE19-62706E023703}">
                      <ahyp:hlinkClr xmlns:ahyp="http://schemas.microsoft.com/office/drawing/2018/hyperlinkcolor" val="tx"/>
                    </a:ext>
                  </a:extLst>
                </a:hlinkClick>
              </a:rPr>
              <a:t> IBM-Data-Science/Course-10-Capstone-Project/</a:t>
            </a:r>
            <a:r>
              <a:rPr lang="en-GB" dirty="0" err="1">
                <a:solidFill>
                  <a:srgbClr val="EA5A0C"/>
                </a:solidFill>
                <a:latin typeface="Bahnschrift Condensed" panose="020B0502040204020203" pitchFamily="34" charset="0"/>
                <a:hlinkClick r:id="rId8">
                  <a:extLst>
                    <a:ext uri="{A12FA001-AC4F-418D-AE19-62706E023703}">
                      <ahyp:hlinkClr xmlns:ahyp="http://schemas.microsoft.com/office/drawing/2018/hyperlinkcolor" val="tx"/>
                    </a:ext>
                  </a:extLst>
                </a:hlinkClick>
              </a:rPr>
              <a:t>jupyter</a:t>
            </a:r>
            <a:r>
              <a:rPr lang="en-GB" dirty="0">
                <a:solidFill>
                  <a:srgbClr val="EA5A0C"/>
                </a:solidFill>
                <a:latin typeface="Bahnschrift Condensed" panose="020B0502040204020203" pitchFamily="34" charset="0"/>
                <a:hlinkClick r:id="rId8">
                  <a:extLst>
                    <a:ext uri="{A12FA001-AC4F-418D-AE19-62706E023703}">
                      <ahyp:hlinkClr xmlns:ahyp="http://schemas.microsoft.com/office/drawing/2018/hyperlinkcolor" val="tx"/>
                    </a:ext>
                  </a:extLst>
                </a:hlinkClick>
              </a:rPr>
              <a:t>-labs-</a:t>
            </a:r>
            <a:r>
              <a:rPr lang="en-GB" dirty="0" err="1">
                <a:solidFill>
                  <a:srgbClr val="EA5A0C"/>
                </a:solidFill>
                <a:latin typeface="Bahnschrift Condensed" panose="020B0502040204020203" pitchFamily="34" charset="0"/>
                <a:hlinkClick r:id="rId8">
                  <a:extLst>
                    <a:ext uri="{A12FA001-AC4F-418D-AE19-62706E023703}">
                      <ahyp:hlinkClr xmlns:ahyp="http://schemas.microsoft.com/office/drawing/2018/hyperlinkcolor" val="tx"/>
                    </a:ext>
                  </a:extLst>
                </a:hlinkClick>
              </a:rPr>
              <a:t>webscraping.ipynb</a:t>
            </a:r>
            <a:r>
              <a:rPr lang="en-GB" dirty="0">
                <a:solidFill>
                  <a:srgbClr val="EA5A0C"/>
                </a:solidFill>
                <a:latin typeface="Bahnschrift Condensed" panose="020B0502040204020203" pitchFamily="34" charset="0"/>
                <a:hlinkClick r:id="rId8">
                  <a:extLst>
                    <a:ext uri="{A12FA001-AC4F-418D-AE19-62706E023703}">
                      <ahyp:hlinkClr xmlns:ahyp="http://schemas.microsoft.com/office/drawing/2018/hyperlinkcolor" val="tx"/>
                    </a:ext>
                  </a:extLst>
                </a:hlinkClick>
              </a:rPr>
              <a:t> at main · Sion719/IBM-Data-Science</a:t>
            </a:r>
            <a:endParaRPr lang="en-GB" dirty="0">
              <a:latin typeface="Bahnschrift Condensed" panose="020B0502040204020203" pitchFamily="34" charset="0"/>
            </a:endParaRPr>
          </a:p>
        </p:txBody>
      </p:sp>
    </p:spTree>
    <p:extLst>
      <p:ext uri="{BB962C8B-B14F-4D97-AF65-F5344CB8AC3E}">
        <p14:creationId xmlns:p14="http://schemas.microsoft.com/office/powerpoint/2010/main" val="366221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618E-A36D-4CE7-C818-8180FAEA5CFB}"/>
              </a:ext>
            </a:extLst>
          </p:cNvPr>
          <p:cNvSpPr>
            <a:spLocks noGrp="1"/>
          </p:cNvSpPr>
          <p:nvPr>
            <p:ph type="title"/>
          </p:nvPr>
        </p:nvSpPr>
        <p:spPr>
          <a:xfrm>
            <a:off x="1007807" y="813556"/>
            <a:ext cx="8610600" cy="1293028"/>
          </a:xfrm>
        </p:spPr>
        <p:txBody>
          <a:bodyPr>
            <a:normAutofit/>
          </a:bodyPr>
          <a:lstStyle/>
          <a:p>
            <a:pPr algn="ctr"/>
            <a:r>
              <a:rPr lang="en-GB" dirty="0"/>
              <a:t>Data wrangling</a:t>
            </a:r>
          </a:p>
        </p:txBody>
      </p:sp>
      <p:graphicFrame>
        <p:nvGraphicFramePr>
          <p:cNvPr id="5" name="Content Placeholder 2">
            <a:extLst>
              <a:ext uri="{FF2B5EF4-FFF2-40B4-BE49-F238E27FC236}">
                <a16:creationId xmlns:a16="http://schemas.microsoft.com/office/drawing/2014/main" id="{8E34D345-B9E0-E647-2B34-495622FC6A36}"/>
              </a:ext>
            </a:extLst>
          </p:cNvPr>
          <p:cNvGraphicFramePr>
            <a:graphicFrameLocks noGrp="1"/>
          </p:cNvGraphicFramePr>
          <p:nvPr>
            <p:ph idx="1"/>
            <p:extLst>
              <p:ext uri="{D42A27DB-BD31-4B8C-83A1-F6EECF244321}">
                <p14:modId xmlns:p14="http://schemas.microsoft.com/office/powerpoint/2010/main" val="3168709157"/>
              </p:ext>
            </p:extLst>
          </p:nvPr>
        </p:nvGraphicFramePr>
        <p:xfrm>
          <a:off x="298741" y="2330245"/>
          <a:ext cx="5102051" cy="4642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7C553306-8F81-82E7-866F-299BC5A7FCCE}"/>
              </a:ext>
            </a:extLst>
          </p:cNvPr>
          <p:cNvPicPr>
            <a:picLocks noChangeAspect="1"/>
          </p:cNvPicPr>
          <p:nvPr/>
        </p:nvPicPr>
        <p:blipFill>
          <a:blip r:embed="rId7"/>
          <a:stretch>
            <a:fillRect/>
          </a:stretch>
        </p:blipFill>
        <p:spPr>
          <a:xfrm>
            <a:off x="8630467" y="2475558"/>
            <a:ext cx="2875733" cy="1279318"/>
          </a:xfrm>
          <a:prstGeom prst="rect">
            <a:avLst/>
          </a:prstGeom>
        </p:spPr>
      </p:pic>
      <p:pic>
        <p:nvPicPr>
          <p:cNvPr id="17" name="Picture 16">
            <a:extLst>
              <a:ext uri="{FF2B5EF4-FFF2-40B4-BE49-F238E27FC236}">
                <a16:creationId xmlns:a16="http://schemas.microsoft.com/office/drawing/2014/main" id="{133962C0-EEDA-A6C2-CCCF-4A3B3827D75B}"/>
              </a:ext>
            </a:extLst>
          </p:cNvPr>
          <p:cNvPicPr>
            <a:picLocks noChangeAspect="1"/>
          </p:cNvPicPr>
          <p:nvPr/>
        </p:nvPicPr>
        <p:blipFill>
          <a:blip r:embed="rId8"/>
          <a:stretch>
            <a:fillRect/>
          </a:stretch>
        </p:blipFill>
        <p:spPr>
          <a:xfrm>
            <a:off x="5823580" y="4396153"/>
            <a:ext cx="5906012" cy="2133785"/>
          </a:xfrm>
          <a:prstGeom prst="rect">
            <a:avLst/>
          </a:prstGeom>
        </p:spPr>
      </p:pic>
      <p:sp>
        <p:nvSpPr>
          <p:cNvPr id="19" name="TextBox 18">
            <a:extLst>
              <a:ext uri="{FF2B5EF4-FFF2-40B4-BE49-F238E27FC236}">
                <a16:creationId xmlns:a16="http://schemas.microsoft.com/office/drawing/2014/main" id="{EE346174-A05C-C10F-DD77-B6B0115457D0}"/>
              </a:ext>
            </a:extLst>
          </p:cNvPr>
          <p:cNvSpPr txBox="1"/>
          <p:nvPr/>
        </p:nvSpPr>
        <p:spPr>
          <a:xfrm>
            <a:off x="5823580" y="3872555"/>
            <a:ext cx="2730485" cy="307777"/>
          </a:xfrm>
          <a:prstGeom prst="rect">
            <a:avLst/>
          </a:prstGeom>
          <a:noFill/>
        </p:spPr>
        <p:txBody>
          <a:bodyPr wrap="square" rtlCol="0">
            <a:spAutoFit/>
          </a:bodyPr>
          <a:lstStyle/>
          <a:p>
            <a:r>
              <a:rPr lang="en-GB" sz="1400" dirty="0">
                <a:latin typeface="Bahnschrift Condensed" panose="020B0502040204020203" pitchFamily="34" charset="0"/>
              </a:rPr>
              <a:t>A sample of the SpaceX dataset</a:t>
            </a:r>
          </a:p>
        </p:txBody>
      </p:sp>
      <p:cxnSp>
        <p:nvCxnSpPr>
          <p:cNvPr id="25" name="Straight Arrow Connector 24">
            <a:extLst>
              <a:ext uri="{FF2B5EF4-FFF2-40B4-BE49-F238E27FC236}">
                <a16:creationId xmlns:a16="http://schemas.microsoft.com/office/drawing/2014/main" id="{983D6C20-FC92-BB2F-97CB-4343BCA96152}"/>
              </a:ext>
            </a:extLst>
          </p:cNvPr>
          <p:cNvCxnSpPr>
            <a:cxnSpLocks/>
          </p:cNvCxnSpPr>
          <p:nvPr/>
        </p:nvCxnSpPr>
        <p:spPr>
          <a:xfrm>
            <a:off x="7836310" y="4180332"/>
            <a:ext cx="294967" cy="21582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4779D282-C51D-D055-ACEB-BFCD80C48503}"/>
              </a:ext>
            </a:extLst>
          </p:cNvPr>
          <p:cNvSpPr txBox="1"/>
          <p:nvPr/>
        </p:nvSpPr>
        <p:spPr>
          <a:xfrm>
            <a:off x="6302791" y="2462225"/>
            <a:ext cx="1425677" cy="523220"/>
          </a:xfrm>
          <a:prstGeom prst="rect">
            <a:avLst/>
          </a:prstGeom>
          <a:noFill/>
        </p:spPr>
        <p:txBody>
          <a:bodyPr wrap="square" rtlCol="0">
            <a:spAutoFit/>
          </a:bodyPr>
          <a:lstStyle/>
          <a:p>
            <a:r>
              <a:rPr lang="en-GB" sz="1400" dirty="0">
                <a:latin typeface="Bahnschrift Condensed" panose="020B0502040204020203" pitchFamily="34" charset="0"/>
              </a:rPr>
              <a:t>Number of launches at each site</a:t>
            </a:r>
          </a:p>
        </p:txBody>
      </p:sp>
      <p:cxnSp>
        <p:nvCxnSpPr>
          <p:cNvPr id="28" name="Straight Arrow Connector 27">
            <a:extLst>
              <a:ext uri="{FF2B5EF4-FFF2-40B4-BE49-F238E27FC236}">
                <a16:creationId xmlns:a16="http://schemas.microsoft.com/office/drawing/2014/main" id="{00E31542-3371-5EE8-904C-93F295B2DF02}"/>
              </a:ext>
            </a:extLst>
          </p:cNvPr>
          <p:cNvCxnSpPr>
            <a:cxnSpLocks/>
          </p:cNvCxnSpPr>
          <p:nvPr/>
        </p:nvCxnSpPr>
        <p:spPr>
          <a:xfrm>
            <a:off x="7921918" y="2722772"/>
            <a:ext cx="632147" cy="1342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13112717"/>
      </p:ext>
    </p:extLst>
  </p:cSld>
  <p:clrMapOvr>
    <a:masterClrMapping/>
  </p:clrMapOvr>
</p:sld>
</file>

<file path=ppt/theme/theme1.xml><?xml version="1.0" encoding="utf-8"?>
<a:theme xmlns:a="http://schemas.openxmlformats.org/drawingml/2006/main" name="Coral">
  <a:themeElements>
    <a:clrScheme name="Custom 156">
      <a:dk1>
        <a:srgbClr val="414042"/>
      </a:dk1>
      <a:lt1>
        <a:srgbClr val="FFFFFF"/>
      </a:lt1>
      <a:dk2>
        <a:srgbClr val="0E2841"/>
      </a:dk2>
      <a:lt2>
        <a:srgbClr val="E8E8E8"/>
      </a:lt2>
      <a:accent1>
        <a:srgbClr val="10B981"/>
      </a:accent1>
      <a:accent2>
        <a:srgbClr val="86EFAC"/>
      </a:accent2>
      <a:accent3>
        <a:srgbClr val="A7F3D0"/>
      </a:accent3>
      <a:accent4>
        <a:srgbClr val="084D29"/>
      </a:accent4>
      <a:accent5>
        <a:srgbClr val="2DD4BF"/>
      </a:accent5>
      <a:accent6>
        <a:srgbClr val="0B6738"/>
      </a:accent6>
      <a:hlink>
        <a:srgbClr val="467886"/>
      </a:hlink>
      <a:folHlink>
        <a:srgbClr val="96607D"/>
      </a:folHlink>
    </a:clrScheme>
    <a:fontScheme name="Custom 126">
      <a:majorFont>
        <a:latin typeface="Arial Black"/>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1.xml><?xml version="1.0" encoding="utf-8"?>
<a:theme xmlns:a="http://schemas.openxmlformats.org/drawingml/2006/main" name="9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2.xml><?xml version="1.0" encoding="utf-8"?>
<a:theme xmlns:a="http://schemas.openxmlformats.org/drawingml/2006/main" name="10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3.xml><?xml version="1.0" encoding="utf-8"?>
<a:theme xmlns:a="http://schemas.openxmlformats.org/drawingml/2006/main" name="1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4.xml><?xml version="1.0" encoding="utf-8"?>
<a:theme xmlns:a="http://schemas.openxmlformats.org/drawingml/2006/main" name="12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15.xml><?xml version="1.0" encoding="utf-8"?>
<a:theme xmlns:a="http://schemas.openxmlformats.org/drawingml/2006/main" name="13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6.xml><?xml version="1.0" encoding="utf-8"?>
<a:theme xmlns:a="http://schemas.openxmlformats.org/drawingml/2006/main" name="14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7.xml><?xml version="1.0" encoding="utf-8"?>
<a:theme xmlns:a="http://schemas.openxmlformats.org/drawingml/2006/main" name="15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8.xml><?xml version="1.0" encoding="utf-8"?>
<a:theme xmlns:a="http://schemas.openxmlformats.org/drawingml/2006/main" name="16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5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4.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5.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6.xml><?xml version="1.0" encoding="utf-8"?>
<a:theme xmlns:a="http://schemas.openxmlformats.org/drawingml/2006/main" name="3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7.xml><?xml version="1.0" encoding="utf-8"?>
<a:theme xmlns:a="http://schemas.openxmlformats.org/drawingml/2006/main" name="4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8.xml><?xml version="1.0" encoding="utf-8"?>
<a:theme xmlns:a="http://schemas.openxmlformats.org/drawingml/2006/main" name="6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9.xml><?xml version="1.0" encoding="utf-8"?>
<a:theme xmlns:a="http://schemas.openxmlformats.org/drawingml/2006/main" name="7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BC4571-31E4-4387-B809-9AF0FB860169}">
  <we:reference id="wa200005566" version="3.0.0.3" store="en-GB" storeType="OMEX"/>
  <we:alternateReferences>
    <we:reference id="wa200005566" version="3.0.0.3" store="wa200005566" storeType="OMEX"/>
  </we:alternateReferences>
  <we:properties>
    <we:property name="theme" value="{&quot;name&quot;:&quot;Green&quot;,&quot;color&quot;:&quot;#10B981&quot;,&quot;previewImages&quot;:[&quot;https://cpp.appsdowonders.com/assets/SlideTitle-coral-green.png&quot;,&quot;https://cpp.appsdowonders.com/assets/coral-green-1-Text-Box-T20-V1.png&quot;,&quot;https://cpp.appsdowonders.com/assets/coral-green-3-Text-Box-T22-V1.png&quot;,&quot;https://cpp.appsdowonders.com/assets/SlideTable-coral-green.png&quot;,&quot;https://cpp.appsdowonders.com/assets/SlideTimeline-coral-green.png&quot;,&quot;https://cpp.appsdowonders.com/assets/SlideQuestion-coral-green.png&quot;],&quot;colorPalette&quot;:[&quot;414042&quot;,&quot;FFFFFF&quot;,&quot;0E2841&quot;,&quot;E8E8E8&quot;,&quot;10B981&quot;,&quot;86EFAC&quot;,&quot;A7F3D0&quot;,&quot;084D29&quot;,&quot;2DD4BF&quot;,&quot;0B6738&quot;,&quot;467886&quot;,&quot;96607D&quot;],&quot;previewAnimation&quot;:&quot;https://cpp.appsdowonders.com/assets/coral-green-preview.gif&quot;,&quot;index&quot;:1}"/>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8552</TotalTime>
  <Words>2609</Words>
  <Application>Microsoft Office PowerPoint</Application>
  <PresentationFormat>Widescreen</PresentationFormat>
  <Paragraphs>200</Paragraphs>
  <Slides>43</Slides>
  <Notes>0</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43</vt:i4>
      </vt:variant>
    </vt:vector>
  </HeadingPairs>
  <TitlesOfParts>
    <vt:vector size="70" baseType="lpstr">
      <vt:lpstr>Aharoni</vt:lpstr>
      <vt:lpstr>Amasis MT Pro Light</vt:lpstr>
      <vt:lpstr>Aptos</vt:lpstr>
      <vt:lpstr>Arial</vt:lpstr>
      <vt:lpstr>Arial Black</vt:lpstr>
      <vt:lpstr>Bahnschrift Condensed</vt:lpstr>
      <vt:lpstr>Calibri</vt:lpstr>
      <vt:lpstr>Century Gothic</vt:lpstr>
      <vt:lpstr>Wingdings</vt:lpstr>
      <vt:lpstr>Coral</vt:lpstr>
      <vt:lpstr>Vapor Trail</vt:lpstr>
      <vt:lpstr>5_Vapor Trail</vt:lpstr>
      <vt:lpstr>1_Vapor Trail</vt:lpstr>
      <vt:lpstr>2_Vapor Trail</vt:lpstr>
      <vt:lpstr>3_Vapor Trail</vt:lpstr>
      <vt:lpstr>4_Vapor Trail</vt:lpstr>
      <vt:lpstr>6_Vapor Trail</vt:lpstr>
      <vt:lpstr>7_Vapor Trail</vt:lpstr>
      <vt:lpstr>8_Vapor Trail</vt:lpstr>
      <vt:lpstr>9_Vapor Trail</vt:lpstr>
      <vt:lpstr>10_Vapor Trail</vt:lpstr>
      <vt:lpstr>11_Vapor Trail</vt:lpstr>
      <vt:lpstr>12_Vapor Trail</vt:lpstr>
      <vt:lpstr>13_Vapor Trail</vt:lpstr>
      <vt:lpstr>14_Vapor Trail</vt:lpstr>
      <vt:lpstr>15_Vapor Trail</vt:lpstr>
      <vt:lpstr>16_Vapor Trail</vt:lpstr>
      <vt:lpstr>SPACEX IBM Data Science Project </vt:lpstr>
      <vt:lpstr>Outline</vt:lpstr>
      <vt:lpstr>Executive Summary</vt:lpstr>
      <vt:lpstr>Introduction</vt:lpstr>
      <vt:lpstr>methodology</vt:lpstr>
      <vt:lpstr>Methodology</vt:lpstr>
      <vt:lpstr>Data Collection</vt:lpstr>
      <vt:lpstr>Web scraping</vt:lpstr>
      <vt:lpstr>Data wrangling</vt:lpstr>
      <vt:lpstr>Exploratory Data analysis with data visualisation</vt:lpstr>
      <vt:lpstr>EDA with SQL</vt:lpstr>
      <vt:lpstr>Build an interactive map with Folium</vt:lpstr>
      <vt:lpstr>Build a dashboard with Plotly</vt:lpstr>
      <vt:lpstr>Predictive Analysis (Classification)</vt:lpstr>
      <vt:lpstr>Predictive Analysis (Classification)</vt:lpstr>
      <vt:lpstr>Results</vt:lpstr>
      <vt:lpstr>Insights drawn from EDA</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beginning with ‘cca’</vt:lpstr>
      <vt:lpstr>Total payload mass</vt:lpstr>
      <vt:lpstr>Average payload mass by f9 v1.1</vt:lpstr>
      <vt:lpstr>First successful ground landing date</vt:lpstr>
      <vt:lpstr>Successful drone ship landing with payload mass between 4000 and 6000</vt:lpstr>
      <vt:lpstr>Total number of successful and failure mission outcomes</vt:lpstr>
      <vt:lpstr>Boosters carried maximum load</vt:lpstr>
      <vt:lpstr>2015 launch records</vt:lpstr>
      <vt:lpstr>Rank landing outcomes between 2010-06-04 and 2017-03-20</vt:lpstr>
      <vt:lpstr>Launch sites proximities analysis</vt:lpstr>
      <vt:lpstr>Marking the launch site</vt:lpstr>
      <vt:lpstr>Marking the success/failed launches for each site</vt:lpstr>
      <vt:lpstr>Calculating the distance from a launch site to its proximities</vt:lpstr>
      <vt:lpstr>Building a dashboard with plotly</vt:lpstr>
      <vt:lpstr>Total Launch success for each site</vt:lpstr>
      <vt:lpstr>Predictive analysis (classification)</vt:lpstr>
      <vt:lpstr>Confusion matrix</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Sion Pritchard</dc:creator>
  <cp:lastModifiedBy>Sion Pritchard</cp:lastModifiedBy>
  <cp:revision>2</cp:revision>
  <dcterms:created xsi:type="dcterms:W3CDTF">2025-09-02T13:08:36Z</dcterms:created>
  <dcterms:modified xsi:type="dcterms:W3CDTF">2025-10-17T10:56:29Z</dcterms:modified>
</cp:coreProperties>
</file>